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7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7" r:id="rId20"/>
    <p:sldId id="278" r:id="rId21"/>
    <p:sldId id="279" r:id="rId22"/>
    <p:sldId id="280" r:id="rId23"/>
    <p:sldId id="281"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A1BB8-F22F-44C0-9859-28F5A5BF5E7F}" type="datetimeFigureOut">
              <a:rPr lang="tr-TR" smtClean="0"/>
              <a:t>02.03.2015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AADB7-937F-4AB0-9E2F-9A001A619D6E}" type="slidenum">
              <a:rPr lang="tr-TR" smtClean="0"/>
              <a:t>‹#›</a:t>
            </a:fld>
            <a:endParaRPr lang="tr-TR"/>
          </a:p>
        </p:txBody>
      </p:sp>
    </p:spTree>
    <p:extLst>
      <p:ext uri="{BB962C8B-B14F-4D97-AF65-F5344CB8AC3E}">
        <p14:creationId xmlns:p14="http://schemas.microsoft.com/office/powerpoint/2010/main" val="265863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99AADB7-937F-4AB0-9E2F-9A001A619D6E}" type="slidenum">
              <a:rPr lang="tr-TR" smtClean="0"/>
              <a:t>19</a:t>
            </a:fld>
            <a:endParaRPr lang="tr-TR"/>
          </a:p>
        </p:txBody>
      </p:sp>
    </p:spTree>
    <p:extLst>
      <p:ext uri="{BB962C8B-B14F-4D97-AF65-F5344CB8AC3E}">
        <p14:creationId xmlns:p14="http://schemas.microsoft.com/office/powerpoint/2010/main" val="385355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02.03.2015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02.03.2015</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pPr algn="ctr"/>
            <a:r>
              <a:rPr lang="tr-TR" dirty="0" smtClean="0"/>
              <a:t>2015 YILI EĞİTİM SONUÇ RAPOR GİRİŞİ</a:t>
            </a:r>
            <a:endParaRPr lang="tr-TR" dirty="0"/>
          </a:p>
        </p:txBody>
      </p:sp>
      <p:sp>
        <p:nvSpPr>
          <p:cNvPr id="3" name="2 Alt Başlık"/>
          <p:cNvSpPr>
            <a:spLocks noGrp="1"/>
          </p:cNvSpPr>
          <p:nvPr>
            <p:ph type="subTitle" idx="1"/>
          </p:nvPr>
        </p:nvSpPr>
        <p:spPr>
          <a:xfrm>
            <a:off x="500034" y="4500570"/>
            <a:ext cx="7854696" cy="980632"/>
          </a:xfrm>
        </p:spPr>
        <p:txBody>
          <a:bodyPr/>
          <a:lstStyle/>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785926"/>
            <a:ext cx="8929718" cy="5072074"/>
          </a:xfrm>
          <a:prstGeom prst="rect">
            <a:avLst/>
          </a:prstGeom>
          <a:noFill/>
          <a:ln w="9525">
            <a:noFill/>
            <a:miter lim="800000"/>
            <a:headEnd/>
            <a:tailEnd/>
          </a:ln>
          <a:effectLst/>
        </p:spPr>
      </p:pic>
      <p:sp>
        <p:nvSpPr>
          <p:cNvPr id="4" name="3 Aşağı Ok"/>
          <p:cNvSpPr/>
          <p:nvPr/>
        </p:nvSpPr>
        <p:spPr>
          <a:xfrm>
            <a:off x="0" y="1571612"/>
            <a:ext cx="500034" cy="64294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5" name="4 Metin kutusu"/>
          <p:cNvSpPr txBox="1"/>
          <p:nvPr/>
        </p:nvSpPr>
        <p:spPr>
          <a:xfrm>
            <a:off x="357158" y="571480"/>
            <a:ext cx="8786842" cy="954107"/>
          </a:xfrm>
          <a:prstGeom prst="rect">
            <a:avLst/>
          </a:prstGeom>
          <a:noFill/>
        </p:spPr>
        <p:txBody>
          <a:bodyPr wrap="square" rtlCol="0">
            <a:spAutoFit/>
          </a:bodyPr>
          <a:lstStyle/>
          <a:p>
            <a:r>
              <a:rPr lang="tr-TR" sz="2800" dirty="0" smtClean="0"/>
              <a:t>Tüm veriler girildikten sonra kaydet butonuna basılarak kayıt yapılır.</a:t>
            </a:r>
            <a:endParaRPr lang="tr-T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1714488"/>
            <a:ext cx="9144000" cy="5143512"/>
          </a:xfrm>
          <a:prstGeom prst="rect">
            <a:avLst/>
          </a:prstGeom>
          <a:noFill/>
          <a:ln w="9525">
            <a:noFill/>
            <a:miter lim="800000"/>
            <a:headEnd/>
            <a:tailEnd/>
          </a:ln>
          <a:effectLst/>
        </p:spPr>
      </p:pic>
      <p:sp>
        <p:nvSpPr>
          <p:cNvPr id="4" name="3 Metin kutusu"/>
          <p:cNvSpPr txBox="1"/>
          <p:nvPr/>
        </p:nvSpPr>
        <p:spPr>
          <a:xfrm>
            <a:off x="2357422" y="428604"/>
            <a:ext cx="6215106" cy="523220"/>
          </a:xfrm>
          <a:prstGeom prst="rect">
            <a:avLst/>
          </a:prstGeom>
          <a:noFill/>
        </p:spPr>
        <p:txBody>
          <a:bodyPr wrap="square" rtlCol="0">
            <a:spAutoFit/>
          </a:bodyPr>
          <a:lstStyle/>
          <a:p>
            <a:r>
              <a:rPr lang="tr-TR" sz="2800" dirty="0" smtClean="0"/>
              <a:t>Çıkış butonuna basılır ve form kapatılır</a:t>
            </a:r>
            <a:endParaRPr lang="tr-TR" sz="2800" dirty="0"/>
          </a:p>
        </p:txBody>
      </p:sp>
      <p:sp>
        <p:nvSpPr>
          <p:cNvPr id="5" name="4 Aşağı Ok"/>
          <p:cNvSpPr/>
          <p:nvPr/>
        </p:nvSpPr>
        <p:spPr>
          <a:xfrm>
            <a:off x="4500562" y="928670"/>
            <a:ext cx="357190" cy="107157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1857364"/>
            <a:ext cx="9143999" cy="5000636"/>
          </a:xfrm>
          <a:prstGeom prst="rect">
            <a:avLst/>
          </a:prstGeom>
          <a:noFill/>
          <a:ln w="9525">
            <a:noFill/>
            <a:miter lim="800000"/>
            <a:headEnd/>
            <a:tailEnd/>
          </a:ln>
          <a:effectLst/>
        </p:spPr>
      </p:pic>
      <p:sp>
        <p:nvSpPr>
          <p:cNvPr id="4" name="3 Metin kutusu"/>
          <p:cNvSpPr txBox="1"/>
          <p:nvPr/>
        </p:nvSpPr>
        <p:spPr>
          <a:xfrm>
            <a:off x="357158" y="285728"/>
            <a:ext cx="8429684" cy="1323439"/>
          </a:xfrm>
          <a:prstGeom prst="rect">
            <a:avLst/>
          </a:prstGeom>
          <a:noFill/>
        </p:spPr>
        <p:txBody>
          <a:bodyPr wrap="square" rtlCol="0">
            <a:spAutoFit/>
          </a:bodyPr>
          <a:lstStyle/>
          <a:p>
            <a:r>
              <a:rPr lang="tr-TR" sz="4000" dirty="0" smtClean="0"/>
              <a:t>Form yeniden açılarak </a:t>
            </a:r>
            <a:r>
              <a:rPr lang="tr-TR" sz="4000" dirty="0" smtClean="0">
                <a:solidFill>
                  <a:srgbClr val="FF0000"/>
                </a:solidFill>
              </a:rPr>
              <a:t>Sorgu gir </a:t>
            </a:r>
            <a:r>
              <a:rPr lang="tr-TR" sz="4000" dirty="0" smtClean="0"/>
              <a:t>butonuna tıklanır.</a:t>
            </a:r>
            <a:endParaRPr lang="tr-TR" sz="4000" dirty="0"/>
          </a:p>
        </p:txBody>
      </p:sp>
      <p:sp>
        <p:nvSpPr>
          <p:cNvPr id="5" name="4 Aşağı Ok"/>
          <p:cNvSpPr/>
          <p:nvPr/>
        </p:nvSpPr>
        <p:spPr>
          <a:xfrm>
            <a:off x="3500430" y="1571612"/>
            <a:ext cx="357190" cy="785818"/>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14282" y="1785926"/>
            <a:ext cx="8715404" cy="5072074"/>
          </a:xfrm>
          <a:prstGeom prst="rect">
            <a:avLst/>
          </a:prstGeom>
          <a:noFill/>
          <a:ln w="9525">
            <a:noFill/>
            <a:miter lim="800000"/>
            <a:headEnd/>
            <a:tailEnd/>
          </a:ln>
          <a:effectLst/>
        </p:spPr>
      </p:pic>
      <p:sp>
        <p:nvSpPr>
          <p:cNvPr id="4" name="3 Metin kutusu"/>
          <p:cNvSpPr txBox="1"/>
          <p:nvPr/>
        </p:nvSpPr>
        <p:spPr>
          <a:xfrm>
            <a:off x="285720" y="571480"/>
            <a:ext cx="8572560" cy="1077218"/>
          </a:xfrm>
          <a:prstGeom prst="rect">
            <a:avLst/>
          </a:prstGeom>
          <a:noFill/>
        </p:spPr>
        <p:txBody>
          <a:bodyPr wrap="square" rtlCol="0">
            <a:spAutoFit/>
          </a:bodyPr>
          <a:lstStyle/>
          <a:p>
            <a:r>
              <a:rPr lang="tr-TR" sz="3200" dirty="0" smtClean="0"/>
              <a:t>Personelin TC s yazılarak sorgu çalıştır butonuna basılır</a:t>
            </a:r>
            <a:endParaRPr lang="tr-TR" sz="3200" dirty="0"/>
          </a:p>
        </p:txBody>
      </p:sp>
      <p:sp>
        <p:nvSpPr>
          <p:cNvPr id="5" name="4 Aşağı Ok"/>
          <p:cNvSpPr/>
          <p:nvPr/>
        </p:nvSpPr>
        <p:spPr>
          <a:xfrm>
            <a:off x="3500430" y="1142984"/>
            <a:ext cx="285752" cy="92869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1828792"/>
            <a:ext cx="9144000" cy="5029208"/>
          </a:xfrm>
          <a:prstGeom prst="rect">
            <a:avLst/>
          </a:prstGeom>
          <a:noFill/>
          <a:ln w="9525">
            <a:noFill/>
            <a:miter lim="800000"/>
            <a:headEnd/>
            <a:tailEnd/>
          </a:ln>
          <a:effectLst/>
        </p:spPr>
      </p:pic>
      <p:sp>
        <p:nvSpPr>
          <p:cNvPr id="4" name="3 Metin kutusu"/>
          <p:cNvSpPr txBox="1"/>
          <p:nvPr/>
        </p:nvSpPr>
        <p:spPr>
          <a:xfrm>
            <a:off x="0" y="357166"/>
            <a:ext cx="8858280" cy="1015663"/>
          </a:xfrm>
          <a:prstGeom prst="rect">
            <a:avLst/>
          </a:prstGeom>
          <a:noFill/>
        </p:spPr>
        <p:txBody>
          <a:bodyPr wrap="square" rtlCol="0">
            <a:spAutoFit/>
          </a:bodyPr>
          <a:lstStyle/>
          <a:p>
            <a:pPr algn="just"/>
            <a:r>
              <a:rPr lang="tr-TR" sz="2000" dirty="0" smtClean="0"/>
              <a:t>Kişi bilgileri ekrana geldikten sonra aldığı eğitimler sisteme girilebilir. Kadrolu personelle veri girişi aynı şekilde yapılacaktır. Eğitim bilgileri girildikten sonra altta yer alan detay bilgileri tıklanarak eğitim aldığı birim seçimi yapılmalıdır.</a:t>
            </a:r>
            <a:endParaRPr lang="tr-TR" sz="2000" dirty="0"/>
          </a:p>
        </p:txBody>
      </p:sp>
      <p:sp>
        <p:nvSpPr>
          <p:cNvPr id="5" name="4 Aşağı Ok"/>
          <p:cNvSpPr/>
          <p:nvPr/>
        </p:nvSpPr>
        <p:spPr>
          <a:xfrm>
            <a:off x="214282" y="2285992"/>
            <a:ext cx="357190" cy="135732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6" name="5 Sol Ok"/>
          <p:cNvSpPr/>
          <p:nvPr/>
        </p:nvSpPr>
        <p:spPr>
          <a:xfrm rot="19415404">
            <a:off x="2177406" y="4719540"/>
            <a:ext cx="983574" cy="376167"/>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0" y="1928802"/>
            <a:ext cx="9144000" cy="4929198"/>
          </a:xfrm>
          <a:prstGeom prst="rect">
            <a:avLst/>
          </a:prstGeom>
          <a:noFill/>
          <a:ln w="9525">
            <a:noFill/>
            <a:miter lim="800000"/>
            <a:headEnd/>
            <a:tailEnd/>
          </a:ln>
          <a:effectLst/>
        </p:spPr>
      </p:pic>
      <p:sp>
        <p:nvSpPr>
          <p:cNvPr id="5" name="4 Metin kutusu"/>
          <p:cNvSpPr txBox="1"/>
          <p:nvPr/>
        </p:nvSpPr>
        <p:spPr>
          <a:xfrm>
            <a:off x="428596" y="428604"/>
            <a:ext cx="8143932" cy="954107"/>
          </a:xfrm>
          <a:prstGeom prst="rect">
            <a:avLst/>
          </a:prstGeom>
          <a:noFill/>
        </p:spPr>
        <p:txBody>
          <a:bodyPr wrap="square" rtlCol="0">
            <a:spAutoFit/>
          </a:bodyPr>
          <a:lstStyle/>
          <a:p>
            <a:pPr algn="just"/>
            <a:r>
              <a:rPr lang="tr-TR" sz="2800" dirty="0" smtClean="0"/>
              <a:t>Açılan  detay bilgileri alanından sadece </a:t>
            </a:r>
            <a:r>
              <a:rPr lang="tr-TR" sz="2800" dirty="0" smtClean="0">
                <a:solidFill>
                  <a:srgbClr val="FF0000"/>
                </a:solidFill>
              </a:rPr>
              <a:t>BİRİM </a:t>
            </a:r>
            <a:r>
              <a:rPr lang="tr-TR" sz="2800" dirty="0" smtClean="0"/>
              <a:t>butonuna basılarak hastanenin ÇKYS kodu girilir </a:t>
            </a:r>
            <a:endParaRPr lang="tr-T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07504" y="1412776"/>
            <a:ext cx="9144000" cy="5643578"/>
          </a:xfrm>
          <a:prstGeom prst="rect">
            <a:avLst/>
          </a:prstGeom>
          <a:noFill/>
          <a:ln w="9525">
            <a:noFill/>
            <a:miter lim="800000"/>
            <a:headEnd/>
            <a:tailEnd/>
          </a:ln>
          <a:effectLst/>
        </p:spPr>
      </p:pic>
      <p:sp>
        <p:nvSpPr>
          <p:cNvPr id="4" name="3 Metin kutusu"/>
          <p:cNvSpPr txBox="1"/>
          <p:nvPr/>
        </p:nvSpPr>
        <p:spPr>
          <a:xfrm>
            <a:off x="571472" y="500042"/>
            <a:ext cx="7929618" cy="523220"/>
          </a:xfrm>
          <a:prstGeom prst="rect">
            <a:avLst/>
          </a:prstGeom>
          <a:noFill/>
        </p:spPr>
        <p:txBody>
          <a:bodyPr wrap="square" rtlCol="0">
            <a:spAutoFit/>
          </a:bodyPr>
          <a:lstStyle/>
          <a:p>
            <a:r>
              <a:rPr lang="tr-TR" sz="2800" dirty="0" smtClean="0"/>
              <a:t>Sağlık tesisi seçimi yapılarak tamam butonuna basılır.</a:t>
            </a:r>
            <a:endParaRPr lang="tr-T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2000216"/>
            <a:ext cx="9144000" cy="4857784"/>
          </a:xfrm>
          <a:prstGeom prst="rect">
            <a:avLst/>
          </a:prstGeom>
          <a:noFill/>
          <a:ln w="9525">
            <a:noFill/>
            <a:miter lim="800000"/>
            <a:headEnd/>
            <a:tailEnd/>
          </a:ln>
          <a:effectLst/>
        </p:spPr>
      </p:pic>
      <p:sp>
        <p:nvSpPr>
          <p:cNvPr id="4" name="3 Metin kutusu"/>
          <p:cNvSpPr txBox="1"/>
          <p:nvPr/>
        </p:nvSpPr>
        <p:spPr>
          <a:xfrm>
            <a:off x="285720" y="642918"/>
            <a:ext cx="8501122" cy="1077218"/>
          </a:xfrm>
          <a:prstGeom prst="rect">
            <a:avLst/>
          </a:prstGeom>
          <a:noFill/>
        </p:spPr>
        <p:txBody>
          <a:bodyPr wrap="square" rtlCol="0">
            <a:spAutoFit/>
          </a:bodyPr>
          <a:lstStyle/>
          <a:p>
            <a:r>
              <a:rPr lang="tr-TR" sz="3200" dirty="0" smtClean="0"/>
              <a:t>Sağlık tesisi seçiminden sonra geri dön butonuna basılır.</a:t>
            </a:r>
            <a:endParaRPr lang="tr-TR" sz="3200" dirty="0"/>
          </a:p>
        </p:txBody>
      </p:sp>
      <p:sp>
        <p:nvSpPr>
          <p:cNvPr id="5" name="4 Aşağı Ok"/>
          <p:cNvSpPr/>
          <p:nvPr/>
        </p:nvSpPr>
        <p:spPr>
          <a:xfrm>
            <a:off x="4357686" y="4500570"/>
            <a:ext cx="357190" cy="64294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1857364"/>
            <a:ext cx="9144000" cy="5000636"/>
          </a:xfrm>
          <a:prstGeom prst="rect">
            <a:avLst/>
          </a:prstGeom>
          <a:noFill/>
          <a:ln w="9525">
            <a:noFill/>
            <a:miter lim="800000"/>
            <a:headEnd/>
            <a:tailEnd/>
          </a:ln>
          <a:effectLst/>
        </p:spPr>
      </p:pic>
      <p:sp>
        <p:nvSpPr>
          <p:cNvPr id="4" name="3 Metin kutusu"/>
          <p:cNvSpPr txBox="1"/>
          <p:nvPr/>
        </p:nvSpPr>
        <p:spPr>
          <a:xfrm>
            <a:off x="214282" y="357166"/>
            <a:ext cx="8715436" cy="1384995"/>
          </a:xfrm>
          <a:prstGeom prst="rect">
            <a:avLst/>
          </a:prstGeom>
          <a:noFill/>
        </p:spPr>
        <p:txBody>
          <a:bodyPr wrap="square" rtlCol="0">
            <a:spAutoFit/>
          </a:bodyPr>
          <a:lstStyle/>
          <a:p>
            <a:pPr algn="just"/>
            <a:r>
              <a:rPr lang="tr-TR" sz="2800" dirty="0" smtClean="0"/>
              <a:t>Eğitim aldığı birim bilgileri ekrana geldikten sonra kayıt tuşuna basılır. Her eğitim girildiğinde mutlaka eğitim aldığı birim seçimi yapılmalıdır.</a:t>
            </a:r>
            <a:endParaRPr lang="tr-TR" sz="2800" dirty="0"/>
          </a:p>
        </p:txBody>
      </p:sp>
      <p:sp>
        <p:nvSpPr>
          <p:cNvPr id="5" name="4 Aşağı Ok"/>
          <p:cNvSpPr/>
          <p:nvPr/>
        </p:nvSpPr>
        <p:spPr>
          <a:xfrm>
            <a:off x="142844" y="1714488"/>
            <a:ext cx="285720" cy="57150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43999" cy="1772816"/>
          </a:xfrm>
        </p:spPr>
        <p:txBody>
          <a:bodyPr>
            <a:normAutofit/>
          </a:bodyPr>
          <a:lstStyle/>
          <a:p>
            <a:r>
              <a:rPr lang="tr-TR" sz="2400" dirty="0" smtClean="0"/>
              <a:t>Eğer personelin daha önceden kaydı var ise önce ekranı F7 ile sorgu </a:t>
            </a:r>
            <a:r>
              <a:rPr lang="tr-TR" sz="2400" dirty="0" err="1" smtClean="0"/>
              <a:t>moduna</a:t>
            </a:r>
            <a:r>
              <a:rPr lang="tr-TR" sz="2400" dirty="0" smtClean="0"/>
              <a:t> getiriniz.</a:t>
            </a:r>
            <a:endParaRPr lang="tr-TR" sz="2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72817"/>
            <a:ext cx="914399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şağı Ok 4"/>
          <p:cNvSpPr/>
          <p:nvPr/>
        </p:nvSpPr>
        <p:spPr>
          <a:xfrm>
            <a:off x="4195852" y="2830590"/>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1611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ÇKYS EĞİTİM VERİ GİRİŞLERİ</a:t>
            </a:r>
            <a:endParaRPr lang="tr-TR" b="1" dirty="0"/>
          </a:p>
        </p:txBody>
      </p:sp>
      <p:sp>
        <p:nvSpPr>
          <p:cNvPr id="3" name="2 İçerik Yer Tutucusu"/>
          <p:cNvSpPr>
            <a:spLocks noGrp="1"/>
          </p:cNvSpPr>
          <p:nvPr>
            <p:ph idx="1"/>
          </p:nvPr>
        </p:nvSpPr>
        <p:spPr/>
        <p:txBody>
          <a:bodyPr/>
          <a:lstStyle/>
          <a:p>
            <a:pPr algn="just"/>
            <a:r>
              <a:rPr lang="tr-TR" dirty="0" smtClean="0"/>
              <a:t>2015 yılı eğitim veri girişleri kadrolu personel ve hizmet alımı yapılan personel için ÇKYS sistemine girilecektir.</a:t>
            </a:r>
          </a:p>
          <a:p>
            <a:pPr algn="just"/>
            <a:endParaRPr lang="tr-TR" dirty="0" smtClean="0"/>
          </a:p>
          <a:p>
            <a:pPr algn="just"/>
            <a:r>
              <a:rPr lang="tr-TR" dirty="0" smtClean="0"/>
              <a:t>Hizmet alım personelinin ÇKYS girişlerinin yapılabilmesi için öncelikle personel bilgilerinin sisteme kayıt yapılması gerekmektedir.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305800" cy="636680"/>
          </a:xfrm>
        </p:spPr>
        <p:txBody>
          <a:bodyPr>
            <a:normAutofit/>
          </a:bodyPr>
          <a:lstStyle/>
          <a:p>
            <a:r>
              <a:rPr lang="tr-TR" sz="2800" dirty="0" smtClean="0"/>
              <a:t>Personelin TC </a:t>
            </a:r>
            <a:r>
              <a:rPr lang="tr-TR" sz="2800" dirty="0" err="1" smtClean="0"/>
              <a:t>nosunu</a:t>
            </a:r>
            <a:r>
              <a:rPr lang="tr-TR" sz="2800" dirty="0" smtClean="0"/>
              <a:t> giriniz.</a:t>
            </a:r>
            <a:endParaRPr lang="tr-TR"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1" y="1628799"/>
            <a:ext cx="9180511" cy="511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70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184" y="-55066"/>
            <a:ext cx="11161240" cy="1323826"/>
          </a:xfrm>
        </p:spPr>
        <p:txBody>
          <a:bodyPr>
            <a:normAutofit/>
          </a:bodyPr>
          <a:lstStyle/>
          <a:p>
            <a:r>
              <a:rPr lang="tr-TR" sz="2800" dirty="0" smtClean="0"/>
              <a:t>F8 ile kayıt ediniz. Bilgileri ekrana gelecek.</a:t>
            </a:r>
            <a:endParaRPr lang="tr-TR"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6" y="1484784"/>
            <a:ext cx="913269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498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6376"/>
            <a:ext cx="8223448" cy="1658448"/>
          </a:xfrm>
        </p:spPr>
        <p:txBody>
          <a:bodyPr>
            <a:normAutofit/>
          </a:bodyPr>
          <a:lstStyle/>
          <a:p>
            <a:r>
              <a:rPr lang="tr-TR" sz="2800" dirty="0" smtClean="0"/>
              <a:t>Eğer personelin unvanı çıkmadıysa unvan seçiniz. Kaydedip tüm eğitim bilgilerini giriniz.</a:t>
            </a:r>
            <a:endParaRPr lang="tr-TR"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1954673"/>
            <a:ext cx="9108504"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65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8680"/>
            <a:ext cx="8686800" cy="1298408"/>
          </a:xfrm>
        </p:spPr>
        <p:txBody>
          <a:bodyPr>
            <a:normAutofit fontScale="90000"/>
          </a:bodyPr>
          <a:lstStyle/>
          <a:p>
            <a:r>
              <a:rPr lang="tr-TR" sz="2800" dirty="0" smtClean="0"/>
              <a:t>En son olarak detay bilgilerini tıklayıp sağlık tesisinizin birim kodunu giriniz. Geri dönüp kayıt ediniz. Personelin eğitim aldığı birim kaydı çıkacak. Veri girişiniz tamamlanmıştır.</a:t>
            </a:r>
            <a:endParaRPr lang="tr-TR"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814738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86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7"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928802"/>
            <a:ext cx="9144000" cy="4929198"/>
          </a:xfrm>
          <a:prstGeom prst="rect">
            <a:avLst/>
          </a:prstGeom>
          <a:noFill/>
          <a:ln w="9525">
            <a:noFill/>
            <a:miter lim="800000"/>
            <a:headEnd/>
            <a:tailEnd/>
          </a:ln>
          <a:effectLst/>
        </p:spPr>
      </p:pic>
      <p:sp>
        <p:nvSpPr>
          <p:cNvPr id="4" name="3 Aşağı Ok"/>
          <p:cNvSpPr/>
          <p:nvPr/>
        </p:nvSpPr>
        <p:spPr>
          <a:xfrm>
            <a:off x="2000232" y="2071678"/>
            <a:ext cx="500066" cy="785818"/>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5" name="4 Metin kutusu"/>
          <p:cNvSpPr txBox="1"/>
          <p:nvPr/>
        </p:nvSpPr>
        <p:spPr>
          <a:xfrm>
            <a:off x="285720" y="428604"/>
            <a:ext cx="8643998" cy="1077218"/>
          </a:xfrm>
          <a:prstGeom prst="rect">
            <a:avLst/>
          </a:prstGeom>
          <a:noFill/>
        </p:spPr>
        <p:txBody>
          <a:bodyPr wrap="square" rtlCol="0">
            <a:spAutoFit/>
          </a:bodyPr>
          <a:lstStyle/>
          <a:p>
            <a:r>
              <a:rPr lang="tr-TR" sz="3200" dirty="0" smtClean="0"/>
              <a:t>Hiçbir butona basılmadan personel TC bilgileri alanına personel TC si girilir.</a:t>
            </a:r>
            <a:endParaRPr lang="tr-T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928802"/>
            <a:ext cx="9144000" cy="4929198"/>
          </a:xfrm>
          <a:prstGeom prst="rect">
            <a:avLst/>
          </a:prstGeom>
          <a:noFill/>
          <a:ln w="9525">
            <a:noFill/>
            <a:miter lim="800000"/>
            <a:headEnd/>
            <a:tailEnd/>
          </a:ln>
          <a:effectLst/>
        </p:spPr>
      </p:pic>
      <p:sp>
        <p:nvSpPr>
          <p:cNvPr id="4" name="3 Aşağı Ok"/>
          <p:cNvSpPr/>
          <p:nvPr/>
        </p:nvSpPr>
        <p:spPr>
          <a:xfrm>
            <a:off x="2786050" y="1928802"/>
            <a:ext cx="357190" cy="92869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5" name="4 Metin kutusu"/>
          <p:cNvSpPr txBox="1"/>
          <p:nvPr/>
        </p:nvSpPr>
        <p:spPr>
          <a:xfrm>
            <a:off x="500034" y="571480"/>
            <a:ext cx="7358114" cy="954107"/>
          </a:xfrm>
          <a:prstGeom prst="rect">
            <a:avLst/>
          </a:prstGeom>
          <a:noFill/>
        </p:spPr>
        <p:txBody>
          <a:bodyPr wrap="square" rtlCol="0">
            <a:spAutoFit/>
          </a:bodyPr>
          <a:lstStyle/>
          <a:p>
            <a:r>
              <a:rPr lang="tr-TR" sz="2800" b="1" dirty="0" smtClean="0"/>
              <a:t>Personel TC si yazıldıktan sonra yanında bulunan NVİ butonuna tıklanır</a:t>
            </a:r>
            <a:endParaRPr lang="tr-TR"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500174"/>
            <a:ext cx="9144000" cy="5357826"/>
          </a:xfrm>
          <a:prstGeom prst="rect">
            <a:avLst/>
          </a:prstGeom>
          <a:noFill/>
          <a:ln w="9525">
            <a:noFill/>
            <a:miter lim="800000"/>
            <a:headEnd/>
            <a:tailEnd/>
          </a:ln>
          <a:effectLst/>
        </p:spPr>
      </p:pic>
      <p:sp>
        <p:nvSpPr>
          <p:cNvPr id="4" name="3 Metin kutusu"/>
          <p:cNvSpPr txBox="1"/>
          <p:nvPr/>
        </p:nvSpPr>
        <p:spPr>
          <a:xfrm>
            <a:off x="0" y="214290"/>
            <a:ext cx="8858280" cy="954107"/>
          </a:xfrm>
          <a:prstGeom prst="rect">
            <a:avLst/>
          </a:prstGeom>
          <a:noFill/>
        </p:spPr>
        <p:txBody>
          <a:bodyPr wrap="square" rtlCol="0">
            <a:spAutoFit/>
          </a:bodyPr>
          <a:lstStyle/>
          <a:p>
            <a:r>
              <a:rPr lang="tr-TR" sz="2800" b="1" dirty="0" smtClean="0"/>
              <a:t>NVİ butonu tıklandığında aşağıdaki gibi ekran açılacaktır. Ekrandaki </a:t>
            </a:r>
            <a:r>
              <a:rPr lang="tr-TR" sz="2800" b="1" dirty="0" smtClean="0">
                <a:solidFill>
                  <a:srgbClr val="FF0000"/>
                </a:solidFill>
              </a:rPr>
              <a:t>BİLGİLERİ AKTAR butonuna tıklanır</a:t>
            </a:r>
            <a:endParaRPr lang="tr-TR" sz="2800" b="1" dirty="0">
              <a:solidFill>
                <a:srgbClr val="FF0000"/>
              </a:solidFill>
            </a:endParaRPr>
          </a:p>
        </p:txBody>
      </p:sp>
      <p:sp>
        <p:nvSpPr>
          <p:cNvPr id="5" name="4 Sağ Ok"/>
          <p:cNvSpPr/>
          <p:nvPr/>
        </p:nvSpPr>
        <p:spPr>
          <a:xfrm>
            <a:off x="285720" y="6072206"/>
            <a:ext cx="1000132" cy="28575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714488"/>
            <a:ext cx="9144000" cy="5143512"/>
          </a:xfrm>
          <a:prstGeom prst="rect">
            <a:avLst/>
          </a:prstGeom>
          <a:noFill/>
          <a:ln w="9525">
            <a:noFill/>
            <a:miter lim="800000"/>
            <a:headEnd/>
            <a:tailEnd/>
          </a:ln>
          <a:effectLst/>
        </p:spPr>
      </p:pic>
      <p:sp>
        <p:nvSpPr>
          <p:cNvPr id="4" name="3 Metin kutusu"/>
          <p:cNvSpPr txBox="1"/>
          <p:nvPr/>
        </p:nvSpPr>
        <p:spPr>
          <a:xfrm>
            <a:off x="428596" y="500042"/>
            <a:ext cx="7858180" cy="954107"/>
          </a:xfrm>
          <a:prstGeom prst="rect">
            <a:avLst/>
          </a:prstGeom>
          <a:noFill/>
        </p:spPr>
        <p:txBody>
          <a:bodyPr wrap="square" rtlCol="0">
            <a:spAutoFit/>
          </a:bodyPr>
          <a:lstStyle/>
          <a:p>
            <a:r>
              <a:rPr lang="tr-TR" sz="2800" dirty="0" smtClean="0"/>
              <a:t>Bilgileri Aktar butonu tıklandığında aşağıdaki gibi kişi adı soyadı ekrana gelecektir. </a:t>
            </a:r>
            <a:endParaRPr lang="tr-TR" sz="2800" dirty="0"/>
          </a:p>
        </p:txBody>
      </p:sp>
      <p:sp>
        <p:nvSpPr>
          <p:cNvPr id="5" name="4 Aşağı Ok"/>
          <p:cNvSpPr/>
          <p:nvPr/>
        </p:nvSpPr>
        <p:spPr>
          <a:xfrm>
            <a:off x="571472" y="2143116"/>
            <a:ext cx="357190" cy="64294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571612"/>
            <a:ext cx="9143999" cy="5286388"/>
          </a:xfrm>
          <a:prstGeom prst="rect">
            <a:avLst/>
          </a:prstGeom>
          <a:noFill/>
          <a:ln w="9525">
            <a:noFill/>
            <a:miter lim="800000"/>
            <a:headEnd/>
            <a:tailEnd/>
          </a:ln>
          <a:effectLst/>
        </p:spPr>
      </p:pic>
      <p:sp>
        <p:nvSpPr>
          <p:cNvPr id="4" name="3 Metin kutusu"/>
          <p:cNvSpPr txBox="1"/>
          <p:nvPr/>
        </p:nvSpPr>
        <p:spPr>
          <a:xfrm>
            <a:off x="214282" y="285728"/>
            <a:ext cx="8715436" cy="1200329"/>
          </a:xfrm>
          <a:prstGeom prst="rect">
            <a:avLst/>
          </a:prstGeom>
          <a:noFill/>
        </p:spPr>
        <p:txBody>
          <a:bodyPr wrap="square" rtlCol="0">
            <a:spAutoFit/>
          </a:bodyPr>
          <a:lstStyle/>
          <a:p>
            <a:r>
              <a:rPr lang="tr-TR" sz="2400" dirty="0" smtClean="0">
                <a:solidFill>
                  <a:srgbClr val="FF0000"/>
                </a:solidFill>
              </a:rPr>
              <a:t>HE ÜNVAN KODU </a:t>
            </a:r>
            <a:r>
              <a:rPr lang="tr-TR" sz="2400" dirty="0" smtClean="0"/>
              <a:t>butonu tıklandığında aşağıdaki gibi bir ekran açılacaktır. Hizmet alımı personelin hangi alanda hizmet alımı olduğu işaretlenir.</a:t>
            </a:r>
            <a:endParaRPr lang="tr-TR" sz="2400" dirty="0"/>
          </a:p>
        </p:txBody>
      </p:sp>
      <p:sp>
        <p:nvSpPr>
          <p:cNvPr id="5" name="4 Aşağı Ok"/>
          <p:cNvSpPr/>
          <p:nvPr/>
        </p:nvSpPr>
        <p:spPr>
          <a:xfrm>
            <a:off x="2786050" y="2143116"/>
            <a:ext cx="285752" cy="85725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714488"/>
            <a:ext cx="9144000" cy="5143512"/>
          </a:xfrm>
          <a:prstGeom prst="rect">
            <a:avLst/>
          </a:prstGeom>
          <a:noFill/>
          <a:ln w="9525">
            <a:noFill/>
            <a:miter lim="800000"/>
            <a:headEnd/>
            <a:tailEnd/>
          </a:ln>
          <a:effectLst/>
        </p:spPr>
      </p:pic>
      <p:sp>
        <p:nvSpPr>
          <p:cNvPr id="4" name="3 Aşağı Ok"/>
          <p:cNvSpPr/>
          <p:nvPr/>
        </p:nvSpPr>
        <p:spPr>
          <a:xfrm>
            <a:off x="4143372" y="2285992"/>
            <a:ext cx="357190" cy="85725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5" name="4 Metin kutusu"/>
          <p:cNvSpPr txBox="1"/>
          <p:nvPr/>
        </p:nvSpPr>
        <p:spPr>
          <a:xfrm>
            <a:off x="357158" y="428604"/>
            <a:ext cx="8501090" cy="954107"/>
          </a:xfrm>
          <a:prstGeom prst="rect">
            <a:avLst/>
          </a:prstGeom>
          <a:noFill/>
        </p:spPr>
        <p:txBody>
          <a:bodyPr wrap="square" rtlCol="0">
            <a:spAutoFit/>
          </a:bodyPr>
          <a:lstStyle/>
          <a:p>
            <a:r>
              <a:rPr lang="tr-TR" sz="2800" dirty="0" smtClean="0"/>
              <a:t>Hizmet alımı olduğu alan işaretlenerek tamam butonuna basıldığında aşağıdaki gibi bir kayıt ekrana gelecektir.</a:t>
            </a:r>
            <a:endParaRPr lang="tr-TR"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518</TotalTime>
  <Words>312</Words>
  <Application>Microsoft Office PowerPoint</Application>
  <PresentationFormat>Ekran Gösterisi (4:3)</PresentationFormat>
  <Paragraphs>26</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Akış</vt:lpstr>
      <vt:lpstr>2015 YILI EĞİTİM SONUÇ RAPOR GİRİŞİ</vt:lpstr>
      <vt:lpstr>ÇKYS EĞİTİM VERİ GİRİŞLERİ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Eğer personelin daha önceden kaydı var ise önce ekranı F7 ile sorgu moduna getiriniz.</vt:lpstr>
      <vt:lpstr>Personelin TC nosunu giriniz.</vt:lpstr>
      <vt:lpstr>F8 ile kayıt ediniz. Bilgileri ekrana gelecek.</vt:lpstr>
      <vt:lpstr>Eğer personelin unvanı çıkmadıysa unvan seçiniz. Kaydedip tüm eğitim bilgilerini giriniz.</vt:lpstr>
      <vt:lpstr>En son olarak detay bilgilerini tıklayıp sağlık tesisinizin birim kodunu giriniz. Geri dönüp kayıt ediniz. Personelin eğitim aldığı birim kaydı çıkacak. Veri girişiniz tamamlanmıştır.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emel</dc:creator>
  <cp:lastModifiedBy>Sibel YALAZA</cp:lastModifiedBy>
  <cp:revision>70</cp:revision>
  <dcterms:created xsi:type="dcterms:W3CDTF">2015-02-27T08:10:33Z</dcterms:created>
  <dcterms:modified xsi:type="dcterms:W3CDTF">2015-03-02T13:25:05Z</dcterms:modified>
</cp:coreProperties>
</file>