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682" r:id="rId3"/>
    <p:sldId id="683" r:id="rId4"/>
    <p:sldId id="684" r:id="rId5"/>
    <p:sldId id="685" r:id="rId6"/>
    <p:sldId id="686" r:id="rId7"/>
    <p:sldId id="687" r:id="rId8"/>
    <p:sldId id="688" r:id="rId9"/>
    <p:sldId id="689" r:id="rId10"/>
    <p:sldId id="690" r:id="rId11"/>
    <p:sldId id="691" r:id="rId12"/>
    <p:sldId id="692" r:id="rId13"/>
    <p:sldId id="693" r:id="rId14"/>
    <p:sldId id="694" r:id="rId15"/>
    <p:sldId id="695" r:id="rId16"/>
    <p:sldId id="696" r:id="rId17"/>
    <p:sldId id="697" r:id="rId18"/>
    <p:sldId id="260" r:id="rId19"/>
    <p:sldId id="490" r:id="rId20"/>
    <p:sldId id="261" r:id="rId21"/>
    <p:sldId id="263" r:id="rId22"/>
    <p:sldId id="264" r:id="rId23"/>
    <p:sldId id="491" r:id="rId24"/>
    <p:sldId id="265" r:id="rId25"/>
    <p:sldId id="266" r:id="rId26"/>
    <p:sldId id="267" r:id="rId27"/>
    <p:sldId id="492" r:id="rId28"/>
    <p:sldId id="268" r:id="rId29"/>
    <p:sldId id="269" r:id="rId30"/>
    <p:sldId id="278" r:id="rId31"/>
    <p:sldId id="270" r:id="rId32"/>
    <p:sldId id="274" r:id="rId33"/>
    <p:sldId id="279" r:id="rId34"/>
    <p:sldId id="271" r:id="rId35"/>
    <p:sldId id="275" r:id="rId36"/>
    <p:sldId id="280" r:id="rId37"/>
    <p:sldId id="272" r:id="rId38"/>
    <p:sldId id="276" r:id="rId39"/>
    <p:sldId id="281" r:id="rId40"/>
    <p:sldId id="273" r:id="rId41"/>
    <p:sldId id="277" r:id="rId42"/>
    <p:sldId id="493" r:id="rId43"/>
    <p:sldId id="284" r:id="rId44"/>
    <p:sldId id="285" r:id="rId45"/>
    <p:sldId id="286" r:id="rId46"/>
    <p:sldId id="494" r:id="rId47"/>
    <p:sldId id="294" r:id="rId48"/>
    <p:sldId id="295" r:id="rId49"/>
    <p:sldId id="296" r:id="rId50"/>
    <p:sldId id="297" r:id="rId51"/>
    <p:sldId id="298" r:id="rId52"/>
    <p:sldId id="495" r:id="rId53"/>
    <p:sldId id="299" r:id="rId54"/>
    <p:sldId id="300" r:id="rId55"/>
    <p:sldId id="301" r:id="rId56"/>
    <p:sldId id="496" r:id="rId57"/>
    <p:sldId id="302" r:id="rId58"/>
    <p:sldId id="303" r:id="rId59"/>
    <p:sldId id="497" r:id="rId60"/>
    <p:sldId id="304" r:id="rId61"/>
    <p:sldId id="305" r:id="rId62"/>
    <p:sldId id="306" r:id="rId63"/>
    <p:sldId id="498" r:id="rId64"/>
    <p:sldId id="307" r:id="rId65"/>
    <p:sldId id="308" r:id="rId66"/>
    <p:sldId id="309" r:id="rId67"/>
    <p:sldId id="499" r:id="rId68"/>
    <p:sldId id="500" r:id="rId69"/>
    <p:sldId id="310" r:id="rId70"/>
    <p:sldId id="312" r:id="rId71"/>
    <p:sldId id="501" r:id="rId72"/>
    <p:sldId id="313" r:id="rId73"/>
    <p:sldId id="314" r:id="rId74"/>
    <p:sldId id="315" r:id="rId75"/>
    <p:sldId id="316" r:id="rId76"/>
    <p:sldId id="317" r:id="rId77"/>
    <p:sldId id="318" r:id="rId78"/>
    <p:sldId id="287" r:id="rId79"/>
    <p:sldId id="289" r:id="rId80"/>
    <p:sldId id="291" r:id="rId81"/>
    <p:sldId id="293" r:id="rId82"/>
    <p:sldId id="319" r:id="rId83"/>
    <p:sldId id="502" r:id="rId84"/>
    <p:sldId id="503" r:id="rId85"/>
    <p:sldId id="320" r:id="rId86"/>
    <p:sldId id="321" r:id="rId87"/>
    <p:sldId id="504" r:id="rId88"/>
    <p:sldId id="322" r:id="rId89"/>
    <p:sldId id="323" r:id="rId90"/>
    <p:sldId id="324" r:id="rId91"/>
    <p:sldId id="325" r:id="rId92"/>
    <p:sldId id="326" r:id="rId93"/>
    <p:sldId id="328" r:id="rId94"/>
    <p:sldId id="329" r:id="rId95"/>
    <p:sldId id="330" r:id="rId96"/>
    <p:sldId id="331" r:id="rId97"/>
    <p:sldId id="332" r:id="rId98"/>
    <p:sldId id="333" r:id="rId99"/>
    <p:sldId id="334" r:id="rId100"/>
    <p:sldId id="335" r:id="rId101"/>
    <p:sldId id="336" r:id="rId102"/>
    <p:sldId id="337" r:id="rId103"/>
    <p:sldId id="338" r:id="rId104"/>
    <p:sldId id="339" r:id="rId105"/>
    <p:sldId id="505" r:id="rId106"/>
    <p:sldId id="506" r:id="rId107"/>
    <p:sldId id="340" r:id="rId108"/>
    <p:sldId id="341" r:id="rId109"/>
    <p:sldId id="342" r:id="rId110"/>
    <p:sldId id="507" r:id="rId111"/>
    <p:sldId id="343" r:id="rId112"/>
    <p:sldId id="344" r:id="rId113"/>
    <p:sldId id="345" r:id="rId114"/>
    <p:sldId id="508" r:id="rId115"/>
    <p:sldId id="346" r:id="rId116"/>
    <p:sldId id="347" r:id="rId117"/>
    <p:sldId id="349" r:id="rId118"/>
    <p:sldId id="509" r:id="rId119"/>
    <p:sldId id="510" r:id="rId120"/>
    <p:sldId id="352" r:id="rId121"/>
    <p:sldId id="353" r:id="rId122"/>
    <p:sldId id="511" r:id="rId123"/>
    <p:sldId id="354" r:id="rId124"/>
    <p:sldId id="647" r:id="rId125"/>
    <p:sldId id="648" r:id="rId126"/>
    <p:sldId id="355" r:id="rId127"/>
    <p:sldId id="356" r:id="rId128"/>
    <p:sldId id="649" r:id="rId129"/>
    <p:sldId id="357" r:id="rId130"/>
    <p:sldId id="650" r:id="rId131"/>
    <p:sldId id="651" r:id="rId132"/>
    <p:sldId id="358" r:id="rId133"/>
    <p:sldId id="359" r:id="rId134"/>
    <p:sldId id="360" r:id="rId135"/>
    <p:sldId id="361" r:id="rId136"/>
    <p:sldId id="652" r:id="rId137"/>
    <p:sldId id="362" r:id="rId138"/>
    <p:sldId id="653" r:id="rId139"/>
    <p:sldId id="363" r:id="rId140"/>
    <p:sldId id="364" r:id="rId141"/>
    <p:sldId id="365" r:id="rId142"/>
    <p:sldId id="654" r:id="rId143"/>
    <p:sldId id="655" r:id="rId144"/>
    <p:sldId id="366" r:id="rId145"/>
    <p:sldId id="367" r:id="rId146"/>
    <p:sldId id="368" r:id="rId147"/>
    <p:sldId id="656" r:id="rId148"/>
    <p:sldId id="369" r:id="rId149"/>
    <p:sldId id="657" r:id="rId150"/>
    <p:sldId id="658" r:id="rId151"/>
    <p:sldId id="370" r:id="rId152"/>
    <p:sldId id="371" r:id="rId153"/>
    <p:sldId id="372" r:id="rId154"/>
    <p:sldId id="373" r:id="rId155"/>
    <p:sldId id="659" r:id="rId156"/>
    <p:sldId id="374" r:id="rId157"/>
    <p:sldId id="375" r:id="rId158"/>
    <p:sldId id="376" r:id="rId159"/>
    <p:sldId id="660" r:id="rId160"/>
    <p:sldId id="377" r:id="rId161"/>
    <p:sldId id="378" r:id="rId162"/>
    <p:sldId id="379" r:id="rId163"/>
    <p:sldId id="380" r:id="rId164"/>
    <p:sldId id="661" r:id="rId165"/>
    <p:sldId id="662" r:id="rId166"/>
    <p:sldId id="663" r:id="rId167"/>
    <p:sldId id="664" r:id="rId168"/>
    <p:sldId id="665" r:id="rId169"/>
    <p:sldId id="666" r:id="rId170"/>
    <p:sldId id="667" r:id="rId171"/>
    <p:sldId id="668" r:id="rId172"/>
    <p:sldId id="381" r:id="rId173"/>
    <p:sldId id="669" r:id="rId174"/>
    <p:sldId id="670" r:id="rId175"/>
    <p:sldId id="671" r:id="rId176"/>
    <p:sldId id="672" r:id="rId177"/>
    <p:sldId id="673" r:id="rId178"/>
    <p:sldId id="674" r:id="rId179"/>
    <p:sldId id="678" r:id="rId180"/>
    <p:sldId id="676" r:id="rId181"/>
    <p:sldId id="675" r:id="rId182"/>
    <p:sldId id="679" r:id="rId183"/>
    <p:sldId id="680" r:id="rId184"/>
    <p:sldId id="681" r:id="rId1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648B"/>
    <a:srgbClr val="DC0C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77" autoAdjust="0"/>
    <p:restoredTop sz="94693"/>
  </p:normalViewPr>
  <p:slideViewPr>
    <p:cSldViewPr snapToGrid="0">
      <p:cViewPr varScale="1">
        <p:scale>
          <a:sx n="39" d="100"/>
          <a:sy n="39" d="100"/>
        </p:scale>
        <p:origin x="76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 hasCustomPrompt="1"/>
          </p:nvPr>
        </p:nvSpPr>
        <p:spPr>
          <a:xfrm>
            <a:off x="1326775" y="518738"/>
            <a:ext cx="10865225" cy="574955"/>
          </a:xfrm>
          <a:prstGeom prst="rect">
            <a:avLst/>
          </a:prstGeom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tr-TR" dirty="0"/>
              <a:t>Asıl başlık stili için tıklatın</a:t>
            </a:r>
            <a:endParaRPr lang="en-US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Asıl alt başlık stilini düzenlemek için tıklayın</a:t>
            </a:r>
            <a:endParaRPr lang="en-US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B8ED4-984A-4F7C-9EC6-1ADC6A52282C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4D5C47-AB9E-4BD4-ABFA-78615F830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87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 hasCustomPrompt="1"/>
          </p:nvPr>
        </p:nvSpPr>
        <p:spPr>
          <a:xfrm>
            <a:off x="1374587" y="555814"/>
            <a:ext cx="10817413" cy="513975"/>
          </a:xfrm>
          <a:prstGeom prst="rect">
            <a:avLst/>
          </a:prstGeom>
        </p:spPr>
        <p:txBody>
          <a:bodyPr anchor="ctr"/>
          <a:lstStyle>
            <a:lvl1pPr algn="ctr">
              <a:defRPr sz="24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tr-TR" dirty="0"/>
              <a:t>Asıl başlık stili için tıklatın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B8ED4-984A-4F7C-9EC6-1ADC6A52282C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4D5C47-AB9E-4BD4-ABFA-78615F830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10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>
            <a:extLst>
              <a:ext uri="{FF2B5EF4-FFF2-40B4-BE49-F238E27FC236}">
                <a16:creationId xmlns:a16="http://schemas.microsoft.com/office/drawing/2014/main" id="{B4882418-C3BC-5642-A810-50BC6E9B19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layt Numarası Yer Tutucusu 5">
            <a:extLst>
              <a:ext uri="{FF2B5EF4-FFF2-40B4-BE49-F238E27FC236}">
                <a16:creationId xmlns:a16="http://schemas.microsoft.com/office/drawing/2014/main" id="{6B4DE298-7B72-9D4B-A9DD-E60A45EF3331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6049">
              <a:defRPr/>
            </a:pPr>
            <a:fld id="{81D60167-4931-47E6-BA6A-407CBD079E47}" type="slidenum">
              <a:rPr lang="uk-UA" sz="1200" b="1" smtClean="0">
                <a:solidFill>
                  <a:prstClr val="black"/>
                </a:solidFill>
              </a:rPr>
              <a:pPr marL="226049">
                <a:defRPr/>
              </a:pPr>
              <a:t>‹#›</a:t>
            </a:fld>
            <a:endParaRPr lang="uk-UA" sz="1200" b="1" dirty="0">
              <a:solidFill>
                <a:prstClr val="black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066D2F3-520C-FB49-8FF8-57A0023F41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4" y="203198"/>
            <a:ext cx="1201271" cy="120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9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10" Type="http://schemas.openxmlformats.org/officeDocument/2006/relationships/image" Target="../media/image52.jpg"/><Relationship Id="rId4" Type="http://schemas.openxmlformats.org/officeDocument/2006/relationships/image" Target="../media/image46.jpg"/><Relationship Id="rId9" Type="http://schemas.openxmlformats.org/officeDocument/2006/relationships/image" Target="../media/image51.jp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6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4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6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116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4"/>
          <p:cNvSpPr/>
          <p:nvPr/>
        </p:nvSpPr>
        <p:spPr>
          <a:xfrm>
            <a:off x="1292243" y="1267854"/>
            <a:ext cx="9607514" cy="445667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8987">
              <a:defRPr/>
            </a:pPr>
            <a:endParaRPr lang="en-US" sz="2400" kern="0">
              <a:solidFill>
                <a:srgbClr val="CC1431"/>
              </a:solidFill>
              <a:latin typeface="Calibri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874975" y="3801504"/>
            <a:ext cx="8442049" cy="1200329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Uzmanlık Eğitimi Takip Sistemi</a:t>
            </a:r>
          </a:p>
          <a:p>
            <a:pPr algn="ctr"/>
            <a:r>
              <a:rPr lang="tr-TR" sz="36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(UETS)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A38D3F43-F7E1-464B-91BA-AAD4F950B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5" y="728460"/>
            <a:ext cx="25336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C75106A-454C-0548-97CF-EBCA9AED0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DB4DE7D-C6B5-E044-8A00-911118F49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0" r="5740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0057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5ECFAEDC-93FF-CF4A-B34F-B887BEDFC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6285" y="675968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25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ED9DCE5-6469-DA4D-A23E-FAC4FF8C8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4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7753CFD-0D8E-4147-B775-1D3F85835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0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849B9E16-42FC-7044-958C-8C9884889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884" y="5208640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02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89F6205-53CA-B44B-98E9-2284AB31B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430" y="940013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17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0.25325 0.0465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D7E2B571-2398-E741-A7D1-ABE27DEEDB95}"/>
              </a:ext>
            </a:extLst>
          </p:cNvPr>
          <p:cNvSpPr txBox="1"/>
          <p:nvPr/>
        </p:nvSpPr>
        <p:spPr>
          <a:xfrm>
            <a:off x="1874975" y="3128760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4. Kontenjan İşlemleri</a:t>
            </a:r>
          </a:p>
        </p:txBody>
      </p:sp>
    </p:spTree>
    <p:extLst>
      <p:ext uri="{BB962C8B-B14F-4D97-AF65-F5344CB8AC3E}">
        <p14:creationId xmlns:p14="http://schemas.microsoft.com/office/powerpoint/2010/main" val="3229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BB9199-95B9-B044-9CDA-02A4E865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7C0AB428-3EFB-A04C-BA92-499108784D8A}"/>
              </a:ext>
            </a:extLst>
          </p:cNvPr>
          <p:cNvSpPr txBox="1"/>
          <p:nvPr/>
        </p:nvSpPr>
        <p:spPr>
          <a:xfrm>
            <a:off x="1874975" y="3128760"/>
            <a:ext cx="8442049" cy="553998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000" b="1" dirty="0">
                <a:solidFill>
                  <a:srgbClr val="84648B"/>
                </a:solidFill>
                <a:latin typeface="Century Gothic" panose="020B0502020202020204" pitchFamily="34" charset="0"/>
              </a:rPr>
              <a:t>a. Kontenjan Planlama İşlemleri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7E2B571-2398-E741-A7D1-ABE27DEEDB95}"/>
              </a:ext>
            </a:extLst>
          </p:cNvPr>
          <p:cNvSpPr txBox="1"/>
          <p:nvPr/>
        </p:nvSpPr>
        <p:spPr>
          <a:xfrm>
            <a:off x="1874975" y="1932171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4. Kontenjan İşlemleri</a:t>
            </a:r>
          </a:p>
        </p:txBody>
      </p:sp>
    </p:spTree>
    <p:extLst>
      <p:ext uri="{BB962C8B-B14F-4D97-AF65-F5344CB8AC3E}">
        <p14:creationId xmlns:p14="http://schemas.microsoft.com/office/powerpoint/2010/main" val="227596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8EA0EAC-88E4-2C4B-81A1-784B0EF40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91" y="3594723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62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96296E-6 L 0.90899 -0.4064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3" y="-2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C4ECE3A-B34F-364E-9ED0-6838C68A0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807" y="1747685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63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413DA1C-3F23-524F-BA10-0B32F0E60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962" y="2131143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58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DC1C040B-80AD-174D-A5A0-246BC34541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" r="97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BB9199-95B9-B044-9CDA-02A4E865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7C0AB428-3EFB-A04C-BA92-499108784D8A}"/>
              </a:ext>
            </a:extLst>
          </p:cNvPr>
          <p:cNvSpPr txBox="1"/>
          <p:nvPr/>
        </p:nvSpPr>
        <p:spPr>
          <a:xfrm>
            <a:off x="1874975" y="3128760"/>
            <a:ext cx="8442049" cy="553998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000" b="1" dirty="0">
                <a:solidFill>
                  <a:srgbClr val="84648B"/>
                </a:solidFill>
                <a:latin typeface="Century Gothic" panose="020B0502020202020204" pitchFamily="34" charset="0"/>
              </a:rPr>
              <a:t>b. Global Kontenjan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7E2B571-2398-E741-A7D1-ABE27DEEDB95}"/>
              </a:ext>
            </a:extLst>
          </p:cNvPr>
          <p:cNvSpPr txBox="1"/>
          <p:nvPr/>
        </p:nvSpPr>
        <p:spPr>
          <a:xfrm>
            <a:off x="1874975" y="1932171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4. Kontenjan İşlemleri</a:t>
            </a:r>
          </a:p>
        </p:txBody>
      </p:sp>
    </p:spTree>
    <p:extLst>
      <p:ext uri="{BB962C8B-B14F-4D97-AF65-F5344CB8AC3E}">
        <p14:creationId xmlns:p14="http://schemas.microsoft.com/office/powerpoint/2010/main" val="42955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73D70F5-5766-F441-9FF6-CCA94C201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26" y="3929020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43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91693 -0.4451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46" y="-2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1B6C50A-7CA8-B34F-BF8E-892D76924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349" y="3674807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73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39BEAA1-D95B-DC40-A87C-8B08EBF9A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014" y="5778911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34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BB9199-95B9-B044-9CDA-02A4E865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A0933FF-6CD4-3249-9633-8A3C39F13325}"/>
              </a:ext>
            </a:extLst>
          </p:cNvPr>
          <p:cNvSpPr txBox="1"/>
          <p:nvPr/>
        </p:nvSpPr>
        <p:spPr>
          <a:xfrm>
            <a:off x="1874975" y="3128760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5. İlan İşlemleri</a:t>
            </a:r>
          </a:p>
        </p:txBody>
      </p:sp>
    </p:spTree>
    <p:extLst>
      <p:ext uri="{BB962C8B-B14F-4D97-AF65-F5344CB8AC3E}">
        <p14:creationId xmlns:p14="http://schemas.microsoft.com/office/powerpoint/2010/main" val="21984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285FA7B-9419-9047-932A-FD2DC3F80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2" y="1876536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4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92747 -0.1817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67" y="-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F38A2B0-0AF4-624B-A5C0-E5DA2014D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781" y="872614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5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FBB3211-7A96-CC4F-A495-2D8D3B496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601" y="1049594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35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BB9199-95B9-B044-9CDA-02A4E865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A0933FF-6CD4-3249-9633-8A3C39F13325}"/>
              </a:ext>
            </a:extLst>
          </p:cNvPr>
          <p:cNvSpPr txBox="1"/>
          <p:nvPr/>
        </p:nvSpPr>
        <p:spPr>
          <a:xfrm>
            <a:off x="1874975" y="3128760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6. Talep İşlemleri</a:t>
            </a:r>
          </a:p>
        </p:txBody>
      </p:sp>
    </p:spTree>
    <p:extLst>
      <p:ext uri="{BB962C8B-B14F-4D97-AF65-F5344CB8AC3E}">
        <p14:creationId xmlns:p14="http://schemas.microsoft.com/office/powerpoint/2010/main" val="281706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BB9199-95B9-B044-9CDA-02A4E865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7C0AB428-3EFB-A04C-BA92-499108784D8A}"/>
              </a:ext>
            </a:extLst>
          </p:cNvPr>
          <p:cNvSpPr txBox="1"/>
          <p:nvPr/>
        </p:nvSpPr>
        <p:spPr>
          <a:xfrm>
            <a:off x="1874975" y="3128760"/>
            <a:ext cx="8442049" cy="553998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000" b="1" dirty="0">
                <a:solidFill>
                  <a:srgbClr val="84648B"/>
                </a:solidFill>
                <a:latin typeface="Century Gothic" panose="020B0502020202020204" pitchFamily="34" charset="0"/>
              </a:rPr>
              <a:t>a. Bekleyen Talepler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BA0933FF-6CD4-3249-9633-8A3C39F13325}"/>
              </a:ext>
            </a:extLst>
          </p:cNvPr>
          <p:cNvSpPr txBox="1"/>
          <p:nvPr/>
        </p:nvSpPr>
        <p:spPr>
          <a:xfrm>
            <a:off x="1874975" y="2063002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6. Talep İşlemleri</a:t>
            </a:r>
          </a:p>
        </p:txBody>
      </p:sp>
    </p:spTree>
    <p:extLst>
      <p:ext uri="{BB962C8B-B14F-4D97-AF65-F5344CB8AC3E}">
        <p14:creationId xmlns:p14="http://schemas.microsoft.com/office/powerpoint/2010/main" val="374921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57B3974-25A0-0442-836B-C9C5020F1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e-Devlet ile Giriş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A0A91A5-D895-C643-83C3-78B68ED439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650" y="2026444"/>
            <a:ext cx="5854700" cy="3949700"/>
          </a:xfrm>
        </p:spPr>
      </p:pic>
    </p:spTree>
    <p:extLst>
      <p:ext uri="{BB962C8B-B14F-4D97-AF65-F5344CB8AC3E}">
        <p14:creationId xmlns:p14="http://schemas.microsoft.com/office/powerpoint/2010/main" val="325399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58264EF-A26F-8F4F-8E8B-D5C62B787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95" y="2377981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23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0.79037 -0.206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18" y="-1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4F51B07-0ABB-FD4C-9108-111A9B4E4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794" y="3694471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1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BB9199-95B9-B044-9CDA-02A4E865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7C0AB428-3EFB-A04C-BA92-499108784D8A}"/>
              </a:ext>
            </a:extLst>
          </p:cNvPr>
          <p:cNvSpPr txBox="1"/>
          <p:nvPr/>
        </p:nvSpPr>
        <p:spPr>
          <a:xfrm>
            <a:off x="1874975" y="3128760"/>
            <a:ext cx="8442049" cy="553998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000" b="1" dirty="0">
                <a:solidFill>
                  <a:srgbClr val="84648B"/>
                </a:solidFill>
                <a:latin typeface="Century Gothic" panose="020B0502020202020204" pitchFamily="34" charset="0"/>
              </a:rPr>
              <a:t>b. Tamamlanmış Talepler Ekranı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BA0933FF-6CD4-3249-9633-8A3C39F13325}"/>
              </a:ext>
            </a:extLst>
          </p:cNvPr>
          <p:cNvSpPr txBox="1"/>
          <p:nvPr/>
        </p:nvSpPr>
        <p:spPr>
          <a:xfrm>
            <a:off x="1874975" y="2063002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6. Talep İşlemleri</a:t>
            </a:r>
          </a:p>
        </p:txBody>
      </p:sp>
    </p:spTree>
    <p:extLst>
      <p:ext uri="{BB962C8B-B14F-4D97-AF65-F5344CB8AC3E}">
        <p14:creationId xmlns:p14="http://schemas.microsoft.com/office/powerpoint/2010/main" val="287989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9565C94-91B6-714A-AFCF-9E3CF48A1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18" y="1778213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72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0.93308 -0.1803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54" y="-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D7E2B571-2398-E741-A7D1-ABE27DEEDB95}"/>
              </a:ext>
            </a:extLst>
          </p:cNvPr>
          <p:cNvSpPr txBox="1"/>
          <p:nvPr/>
        </p:nvSpPr>
        <p:spPr>
          <a:xfrm>
            <a:off x="1874975" y="3128760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7. Görevlerim</a:t>
            </a:r>
          </a:p>
        </p:txBody>
      </p:sp>
    </p:spTree>
    <p:extLst>
      <p:ext uri="{BB962C8B-B14F-4D97-AF65-F5344CB8AC3E}">
        <p14:creationId xmlns:p14="http://schemas.microsoft.com/office/powerpoint/2010/main" val="10747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BB9199-95B9-B044-9CDA-02A4E865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7C0AB428-3EFB-A04C-BA92-499108784D8A}"/>
              </a:ext>
            </a:extLst>
          </p:cNvPr>
          <p:cNvSpPr txBox="1"/>
          <p:nvPr/>
        </p:nvSpPr>
        <p:spPr>
          <a:xfrm>
            <a:off x="1874975" y="3128760"/>
            <a:ext cx="8442049" cy="553998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000" b="1" dirty="0">
                <a:solidFill>
                  <a:srgbClr val="84648B"/>
                </a:solidFill>
                <a:latin typeface="Century Gothic" panose="020B0502020202020204" pitchFamily="34" charset="0"/>
              </a:rPr>
              <a:t>a. Bekleyen Görevlerim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7E2B571-2398-E741-A7D1-ABE27DEEDB95}"/>
              </a:ext>
            </a:extLst>
          </p:cNvPr>
          <p:cNvSpPr txBox="1"/>
          <p:nvPr/>
        </p:nvSpPr>
        <p:spPr>
          <a:xfrm>
            <a:off x="1874974" y="1988203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7. Görevlerim</a:t>
            </a:r>
          </a:p>
        </p:txBody>
      </p:sp>
    </p:spTree>
    <p:extLst>
      <p:ext uri="{BB962C8B-B14F-4D97-AF65-F5344CB8AC3E}">
        <p14:creationId xmlns:p14="http://schemas.microsoft.com/office/powerpoint/2010/main" val="26743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4BF0B8E-3B33-6B4A-99FD-65AB3C247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95" y="2377981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73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0.79037 -0.206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18" y="-1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CD2E38F-4DF3-BF47-8FE8-6BECCE3C8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794" y="3694471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0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BB9199-95B9-B044-9CDA-02A4E865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7C0AB428-3EFB-A04C-BA92-499108784D8A}"/>
              </a:ext>
            </a:extLst>
          </p:cNvPr>
          <p:cNvSpPr txBox="1"/>
          <p:nvPr/>
        </p:nvSpPr>
        <p:spPr>
          <a:xfrm>
            <a:off x="1874975" y="3128760"/>
            <a:ext cx="8442049" cy="553998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000" b="1" dirty="0">
                <a:solidFill>
                  <a:srgbClr val="84648B"/>
                </a:solidFill>
                <a:latin typeface="Century Gothic" panose="020B0502020202020204" pitchFamily="34" charset="0"/>
              </a:rPr>
              <a:t>b. Tamamlanmış Görevlerim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7E2B571-2398-E741-A7D1-ABE27DEEDB95}"/>
              </a:ext>
            </a:extLst>
          </p:cNvPr>
          <p:cNvSpPr txBox="1"/>
          <p:nvPr/>
        </p:nvSpPr>
        <p:spPr>
          <a:xfrm>
            <a:off x="1874974" y="1932171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7. Görevlerim</a:t>
            </a:r>
          </a:p>
        </p:txBody>
      </p:sp>
    </p:spTree>
    <p:extLst>
      <p:ext uri="{BB962C8B-B14F-4D97-AF65-F5344CB8AC3E}">
        <p14:creationId xmlns:p14="http://schemas.microsoft.com/office/powerpoint/2010/main" val="239273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FEFBBCC-387C-ED43-8D85-8F89076D4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21" y="2692614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32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908D9C5-DE1C-2940-8D75-8DB74D63E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E681A61-755A-884E-A2A7-31811AB96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094"/>
            <a:ext cx="12325500" cy="6933094"/>
          </a:xfrm>
        </p:spPr>
      </p:pic>
    </p:spTree>
    <p:extLst>
      <p:ext uri="{BB962C8B-B14F-4D97-AF65-F5344CB8AC3E}">
        <p14:creationId xmlns:p14="http://schemas.microsoft.com/office/powerpoint/2010/main" val="399941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D7E2B571-2398-E741-A7D1-ABE27DEEDB95}"/>
              </a:ext>
            </a:extLst>
          </p:cNvPr>
          <p:cNvSpPr txBox="1"/>
          <p:nvPr/>
        </p:nvSpPr>
        <p:spPr>
          <a:xfrm>
            <a:off x="1874975" y="3128760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8. Denetim İşlemleri</a:t>
            </a:r>
          </a:p>
        </p:txBody>
      </p:sp>
    </p:spTree>
    <p:extLst>
      <p:ext uri="{BB962C8B-B14F-4D97-AF65-F5344CB8AC3E}">
        <p14:creationId xmlns:p14="http://schemas.microsoft.com/office/powerpoint/2010/main" val="93232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BB9199-95B9-B044-9CDA-02A4E865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7C0AB428-3EFB-A04C-BA92-499108784D8A}"/>
              </a:ext>
            </a:extLst>
          </p:cNvPr>
          <p:cNvSpPr txBox="1"/>
          <p:nvPr/>
        </p:nvSpPr>
        <p:spPr>
          <a:xfrm>
            <a:off x="1874975" y="3128760"/>
            <a:ext cx="8442049" cy="553998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000" b="1" dirty="0">
                <a:solidFill>
                  <a:srgbClr val="84648B"/>
                </a:solidFill>
                <a:latin typeface="Century Gothic" panose="020B0502020202020204" pitchFamily="34" charset="0"/>
              </a:rPr>
              <a:t>a. Denetim Form İşlemleri</a:t>
            </a:r>
          </a:p>
        </p:txBody>
      </p:sp>
    </p:spTree>
    <p:extLst>
      <p:ext uri="{BB962C8B-B14F-4D97-AF65-F5344CB8AC3E}">
        <p14:creationId xmlns:p14="http://schemas.microsoft.com/office/powerpoint/2010/main" val="367055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F0BEB76-80B4-DF44-BEAA-F12C32DCF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6" y="175554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62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0.01381 0.6023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3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1A4EB02-A21A-7240-8A7C-484188DEB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24" y="4285439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69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0.89205 -0.4354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96" y="-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B686DB7-BE8F-5B49-8D58-364E34DDE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7033E2E-8B57-1648-8294-255530551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27" y="6280355"/>
            <a:ext cx="726554" cy="72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32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BB9199-95B9-B044-9CDA-02A4E865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7C0AB428-3EFB-A04C-BA92-499108784D8A}"/>
              </a:ext>
            </a:extLst>
          </p:cNvPr>
          <p:cNvSpPr txBox="1"/>
          <p:nvPr/>
        </p:nvSpPr>
        <p:spPr>
          <a:xfrm>
            <a:off x="1874975" y="3128760"/>
            <a:ext cx="8442049" cy="553998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000" b="1" dirty="0">
                <a:solidFill>
                  <a:srgbClr val="84648B"/>
                </a:solidFill>
                <a:latin typeface="Century Gothic" panose="020B0502020202020204" pitchFamily="34" charset="0"/>
              </a:rPr>
              <a:t>b. Standart Hesaplayıcı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7E2B571-2398-E741-A7D1-ABE27DEEDB95}"/>
              </a:ext>
            </a:extLst>
          </p:cNvPr>
          <p:cNvSpPr txBox="1"/>
          <p:nvPr/>
        </p:nvSpPr>
        <p:spPr>
          <a:xfrm>
            <a:off x="1874974" y="2092472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8. Denetim İşlemleri</a:t>
            </a:r>
          </a:p>
        </p:txBody>
      </p:sp>
    </p:spTree>
    <p:extLst>
      <p:ext uri="{BB962C8B-B14F-4D97-AF65-F5344CB8AC3E}">
        <p14:creationId xmlns:p14="http://schemas.microsoft.com/office/powerpoint/2010/main" val="297116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BE3A6FF-85E8-5B49-AE82-B2D98F99A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6" y="175554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12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0.02513 0.608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3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D7E2B571-2398-E741-A7D1-ABE27DEEDB95}"/>
              </a:ext>
            </a:extLst>
          </p:cNvPr>
          <p:cNvSpPr txBox="1"/>
          <p:nvPr/>
        </p:nvSpPr>
        <p:spPr>
          <a:xfrm>
            <a:off x="1874975" y="3128760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9. Duyurular</a:t>
            </a:r>
          </a:p>
        </p:txBody>
      </p:sp>
    </p:spTree>
    <p:extLst>
      <p:ext uri="{BB962C8B-B14F-4D97-AF65-F5344CB8AC3E}">
        <p14:creationId xmlns:p14="http://schemas.microsoft.com/office/powerpoint/2010/main" val="319870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6E1FAAD-C754-3346-BEA9-5153FB51A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6" y="175554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0.01615 0.2224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2FC424-22E6-DD4F-B25F-474971B35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UETS</a:t>
            </a: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68593C2-6EEC-CF4C-8935-785070437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745" y="1069789"/>
            <a:ext cx="8665972" cy="572005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DB83F161-6732-FB4B-AD3F-54441DF72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7" y="2131757"/>
            <a:ext cx="1841500" cy="3596122"/>
          </a:xfrm>
          <a:prstGeom prst="rect">
            <a:avLst/>
          </a:prstGeom>
        </p:spPr>
      </p:pic>
      <p:grpSp>
        <p:nvGrpSpPr>
          <p:cNvPr id="6" name="Grup 5">
            <a:extLst>
              <a:ext uri="{FF2B5EF4-FFF2-40B4-BE49-F238E27FC236}">
                <a16:creationId xmlns:a16="http://schemas.microsoft.com/office/drawing/2014/main" id="{D08720BC-F8E2-E543-9E83-DB42AC261E8E}"/>
              </a:ext>
            </a:extLst>
          </p:cNvPr>
          <p:cNvGrpSpPr/>
          <p:nvPr/>
        </p:nvGrpSpPr>
        <p:grpSpPr>
          <a:xfrm>
            <a:off x="10159544" y="2123486"/>
            <a:ext cx="1766601" cy="3596122"/>
            <a:chOff x="10159544" y="1596415"/>
            <a:chExt cx="1766601" cy="3596122"/>
          </a:xfrm>
        </p:grpSpPr>
        <p:pic>
          <p:nvPicPr>
            <p:cNvPr id="7" name="Resim 6">
              <a:extLst>
                <a:ext uri="{FF2B5EF4-FFF2-40B4-BE49-F238E27FC236}">
                  <a16:creationId xmlns:a16="http://schemas.microsoft.com/office/drawing/2014/main" id="{562F6FB2-DA8A-C04D-A8C8-39556CD6C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9544" y="1596415"/>
              <a:ext cx="1766601" cy="3596122"/>
            </a:xfrm>
            <a:prstGeom prst="rect">
              <a:avLst/>
            </a:prstGeom>
          </p:spPr>
        </p:pic>
        <p:pic>
          <p:nvPicPr>
            <p:cNvPr id="8" name="Resim 7">
              <a:extLst>
                <a:ext uri="{FF2B5EF4-FFF2-40B4-BE49-F238E27FC236}">
                  <a16:creationId xmlns:a16="http://schemas.microsoft.com/office/drawing/2014/main" id="{620DAB88-D8D5-C949-BDEE-365221751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6503" y="2074283"/>
              <a:ext cx="1511686" cy="2664494"/>
            </a:xfrm>
            <a:prstGeom prst="rect">
              <a:avLst/>
            </a:prstGeom>
          </p:spPr>
        </p:pic>
      </p:grpSp>
      <p:pic>
        <p:nvPicPr>
          <p:cNvPr id="9" name="Resim 8">
            <a:extLst>
              <a:ext uri="{FF2B5EF4-FFF2-40B4-BE49-F238E27FC236}">
                <a16:creationId xmlns:a16="http://schemas.microsoft.com/office/drawing/2014/main" id="{4DE77109-6231-AF4B-A951-8D4708AB4E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033" y="2131756"/>
            <a:ext cx="5699998" cy="313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9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BAAE517-C8BE-1942-8760-E329B26A2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8" y="3537155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85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F41E07A-1CEA-9045-8E7E-EC0AE3D6E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794" y="4215580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0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D7E2B571-2398-E741-A7D1-ABE27DEEDB95}"/>
              </a:ext>
            </a:extLst>
          </p:cNvPr>
          <p:cNvSpPr txBox="1"/>
          <p:nvPr/>
        </p:nvSpPr>
        <p:spPr>
          <a:xfrm>
            <a:off x="1874975" y="3128760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10. Eğitim İşlemleri</a:t>
            </a:r>
          </a:p>
        </p:txBody>
      </p:sp>
    </p:spTree>
    <p:extLst>
      <p:ext uri="{BB962C8B-B14F-4D97-AF65-F5344CB8AC3E}">
        <p14:creationId xmlns:p14="http://schemas.microsoft.com/office/powerpoint/2010/main" val="110697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BB9199-95B9-B044-9CDA-02A4E865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7C0AB428-3EFB-A04C-BA92-499108784D8A}"/>
              </a:ext>
            </a:extLst>
          </p:cNvPr>
          <p:cNvSpPr txBox="1"/>
          <p:nvPr/>
        </p:nvSpPr>
        <p:spPr>
          <a:xfrm>
            <a:off x="1874975" y="3128760"/>
            <a:ext cx="8442049" cy="553998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000" b="1" dirty="0">
                <a:solidFill>
                  <a:srgbClr val="84648B"/>
                </a:solidFill>
                <a:latin typeface="Century Gothic" panose="020B0502020202020204" pitchFamily="34" charset="0"/>
              </a:rPr>
              <a:t>a. Soru Bankası</a:t>
            </a:r>
          </a:p>
        </p:txBody>
      </p:sp>
    </p:spTree>
    <p:extLst>
      <p:ext uri="{BB962C8B-B14F-4D97-AF65-F5344CB8AC3E}">
        <p14:creationId xmlns:p14="http://schemas.microsoft.com/office/powerpoint/2010/main" val="78482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6CA9C1F-F31F-BF4B-B0F0-A664C0C8B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6" y="175554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28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0.04519 0.5219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5A2955C-55F3-374A-9245-D25EDFE06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18" y="4039632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22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88464 -0.4555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32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4C0CE9D-CCF4-AE44-AFF3-F85923E48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18" y="922806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5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-0.71692 0.8025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46" y="4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BB9199-95B9-B044-9CDA-02A4E865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7C0AB428-3EFB-A04C-BA92-499108784D8A}"/>
              </a:ext>
            </a:extLst>
          </p:cNvPr>
          <p:cNvSpPr txBox="1"/>
          <p:nvPr/>
        </p:nvSpPr>
        <p:spPr>
          <a:xfrm>
            <a:off x="1874975" y="3128760"/>
            <a:ext cx="8442049" cy="553998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000" b="1" dirty="0">
                <a:solidFill>
                  <a:srgbClr val="84648B"/>
                </a:solidFill>
                <a:latin typeface="Century Gothic" panose="020B0502020202020204" pitchFamily="34" charset="0"/>
              </a:rPr>
              <a:t>b. Ölçme ve Değerlendirme</a:t>
            </a:r>
          </a:p>
        </p:txBody>
      </p:sp>
    </p:spTree>
    <p:extLst>
      <p:ext uri="{BB962C8B-B14F-4D97-AF65-F5344CB8AC3E}">
        <p14:creationId xmlns:p14="http://schemas.microsoft.com/office/powerpoint/2010/main" val="217548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6E778BC-108B-F549-9705-7952A3B9C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6" y="175554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47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0.04766 0.5851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3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D7E2B571-2398-E741-A7D1-ABE27DEEDB95}"/>
              </a:ext>
            </a:extLst>
          </p:cNvPr>
          <p:cNvSpPr txBox="1"/>
          <p:nvPr/>
        </p:nvSpPr>
        <p:spPr>
          <a:xfrm>
            <a:off x="1874975" y="3128760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11. Genel Ayarlar</a:t>
            </a:r>
          </a:p>
        </p:txBody>
      </p:sp>
    </p:spTree>
    <p:extLst>
      <p:ext uri="{BB962C8B-B14F-4D97-AF65-F5344CB8AC3E}">
        <p14:creationId xmlns:p14="http://schemas.microsoft.com/office/powerpoint/2010/main" val="154525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7FF14A5-8710-0546-87DE-2944B1FAC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UETS</a:t>
            </a:r>
            <a:endParaRPr lang="tr-TR" dirty="0"/>
          </a:p>
        </p:txBody>
      </p:sp>
      <p:grpSp>
        <p:nvGrpSpPr>
          <p:cNvPr id="4" name="Grup 3">
            <a:extLst>
              <a:ext uri="{FF2B5EF4-FFF2-40B4-BE49-F238E27FC236}">
                <a16:creationId xmlns:a16="http://schemas.microsoft.com/office/drawing/2014/main" id="{31C38F22-49AF-EF4C-BF2E-79E2B36EE3DC}"/>
              </a:ext>
            </a:extLst>
          </p:cNvPr>
          <p:cNvGrpSpPr/>
          <p:nvPr/>
        </p:nvGrpSpPr>
        <p:grpSpPr>
          <a:xfrm>
            <a:off x="1374587" y="1462883"/>
            <a:ext cx="8745308" cy="5194912"/>
            <a:chOff x="460337" y="201657"/>
            <a:chExt cx="10868502" cy="6456138"/>
          </a:xfrm>
        </p:grpSpPr>
        <p:pic>
          <p:nvPicPr>
            <p:cNvPr id="5" name="Resim 4">
              <a:extLst>
                <a:ext uri="{FF2B5EF4-FFF2-40B4-BE49-F238E27FC236}">
                  <a16:creationId xmlns:a16="http://schemas.microsoft.com/office/drawing/2014/main" id="{4B6AE1DA-3F60-A648-B942-D90145AD2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3366" y="3626447"/>
              <a:ext cx="1598079" cy="2979917"/>
            </a:xfrm>
            <a:prstGeom prst="rect">
              <a:avLst/>
            </a:prstGeom>
          </p:spPr>
        </p:pic>
        <p:pic>
          <p:nvPicPr>
            <p:cNvPr id="6" name="Resim 5">
              <a:extLst>
                <a:ext uri="{FF2B5EF4-FFF2-40B4-BE49-F238E27FC236}">
                  <a16:creationId xmlns:a16="http://schemas.microsoft.com/office/drawing/2014/main" id="{782262D8-DF35-484C-9CD8-44EF5C9B4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8963" y="3626446"/>
              <a:ext cx="1598079" cy="2979917"/>
            </a:xfrm>
            <a:prstGeom prst="rect">
              <a:avLst/>
            </a:prstGeom>
          </p:spPr>
        </p:pic>
        <p:pic>
          <p:nvPicPr>
            <p:cNvPr id="7" name="Resim 6">
              <a:extLst>
                <a:ext uri="{FF2B5EF4-FFF2-40B4-BE49-F238E27FC236}">
                  <a16:creationId xmlns:a16="http://schemas.microsoft.com/office/drawing/2014/main" id="{91780DBC-1816-4043-A9CC-C1FDA77CC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0760" y="3585364"/>
              <a:ext cx="1598079" cy="2979917"/>
            </a:xfrm>
            <a:prstGeom prst="rect">
              <a:avLst/>
            </a:prstGeom>
          </p:spPr>
        </p:pic>
        <p:pic>
          <p:nvPicPr>
            <p:cNvPr id="8" name="Resim 7">
              <a:extLst>
                <a:ext uri="{FF2B5EF4-FFF2-40B4-BE49-F238E27FC236}">
                  <a16:creationId xmlns:a16="http://schemas.microsoft.com/office/drawing/2014/main" id="{272B07A7-32DC-0F4E-ADC9-9C31A5EB3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0565" y="239125"/>
              <a:ext cx="1598079" cy="2979917"/>
            </a:xfrm>
            <a:prstGeom prst="rect">
              <a:avLst/>
            </a:prstGeom>
          </p:spPr>
        </p:pic>
        <p:pic>
          <p:nvPicPr>
            <p:cNvPr id="9" name="Resim 8">
              <a:extLst>
                <a:ext uri="{FF2B5EF4-FFF2-40B4-BE49-F238E27FC236}">
                  <a16:creationId xmlns:a16="http://schemas.microsoft.com/office/drawing/2014/main" id="{C77429CA-577C-1849-A024-197EC9403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2867" y="3658796"/>
              <a:ext cx="1598079" cy="2979917"/>
            </a:xfrm>
            <a:prstGeom prst="rect">
              <a:avLst/>
            </a:prstGeom>
          </p:spPr>
        </p:pic>
        <p:pic>
          <p:nvPicPr>
            <p:cNvPr id="10" name="Resim 9">
              <a:extLst>
                <a:ext uri="{FF2B5EF4-FFF2-40B4-BE49-F238E27FC236}">
                  <a16:creationId xmlns:a16="http://schemas.microsoft.com/office/drawing/2014/main" id="{D9324047-EAD9-0248-9EC7-55A55D808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9425" y="3626448"/>
              <a:ext cx="1598079" cy="2979917"/>
            </a:xfrm>
            <a:prstGeom prst="rect">
              <a:avLst/>
            </a:prstGeom>
          </p:spPr>
        </p:pic>
        <p:pic>
          <p:nvPicPr>
            <p:cNvPr id="11" name="Resim 10">
              <a:extLst>
                <a:ext uri="{FF2B5EF4-FFF2-40B4-BE49-F238E27FC236}">
                  <a16:creationId xmlns:a16="http://schemas.microsoft.com/office/drawing/2014/main" id="{FC432186-9913-EE48-9C3F-3869DB19F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9425" y="239125"/>
              <a:ext cx="1598079" cy="2979917"/>
            </a:xfrm>
            <a:prstGeom prst="rect">
              <a:avLst/>
            </a:prstGeom>
          </p:spPr>
        </p:pic>
        <p:pic>
          <p:nvPicPr>
            <p:cNvPr id="12" name="Resim 11">
              <a:extLst>
                <a:ext uri="{FF2B5EF4-FFF2-40B4-BE49-F238E27FC236}">
                  <a16:creationId xmlns:a16="http://schemas.microsoft.com/office/drawing/2014/main" id="{C033F84B-E818-AF41-9181-4F76F832C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2318" y="201657"/>
              <a:ext cx="1598079" cy="2979917"/>
            </a:xfrm>
            <a:prstGeom prst="rect">
              <a:avLst/>
            </a:prstGeom>
          </p:spPr>
        </p:pic>
        <p:pic>
          <p:nvPicPr>
            <p:cNvPr id="13" name="Resim 12">
              <a:extLst>
                <a:ext uri="{FF2B5EF4-FFF2-40B4-BE49-F238E27FC236}">
                  <a16:creationId xmlns:a16="http://schemas.microsoft.com/office/drawing/2014/main" id="{9D081B16-B62B-3D4A-8918-D0E18A55E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5211" y="239124"/>
              <a:ext cx="1598079" cy="2979917"/>
            </a:xfrm>
            <a:prstGeom prst="rect">
              <a:avLst/>
            </a:prstGeom>
          </p:spPr>
        </p:pic>
        <p:pic>
          <p:nvPicPr>
            <p:cNvPr id="14" name="Resim 13">
              <a:extLst>
                <a:ext uri="{FF2B5EF4-FFF2-40B4-BE49-F238E27FC236}">
                  <a16:creationId xmlns:a16="http://schemas.microsoft.com/office/drawing/2014/main" id="{15FF7FE7-C63A-F241-8561-F27DA43D2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7309" y="239124"/>
              <a:ext cx="1598079" cy="2979917"/>
            </a:xfrm>
            <a:prstGeom prst="rect">
              <a:avLst/>
            </a:prstGeom>
          </p:spPr>
        </p:pic>
        <p:pic>
          <p:nvPicPr>
            <p:cNvPr id="15" name="Resim 14">
              <a:extLst>
                <a:ext uri="{FF2B5EF4-FFF2-40B4-BE49-F238E27FC236}">
                  <a16:creationId xmlns:a16="http://schemas.microsoft.com/office/drawing/2014/main" id="{B0A4F322-5B55-1149-83CD-2E183228B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4598" y="258207"/>
              <a:ext cx="1598079" cy="2979917"/>
            </a:xfrm>
            <a:prstGeom prst="rect">
              <a:avLst/>
            </a:prstGeom>
          </p:spPr>
        </p:pic>
        <p:pic>
          <p:nvPicPr>
            <p:cNvPr id="16" name="Resim 15">
              <a:extLst>
                <a:ext uri="{FF2B5EF4-FFF2-40B4-BE49-F238E27FC236}">
                  <a16:creationId xmlns:a16="http://schemas.microsoft.com/office/drawing/2014/main" id="{9FDF2E66-D82F-F146-AE54-A5F4005E5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3458" y="258207"/>
              <a:ext cx="1598079" cy="2979917"/>
            </a:xfrm>
            <a:prstGeom prst="rect">
              <a:avLst/>
            </a:prstGeom>
          </p:spPr>
        </p:pic>
        <p:pic>
          <p:nvPicPr>
            <p:cNvPr id="17" name="Resim 16">
              <a:extLst>
                <a:ext uri="{FF2B5EF4-FFF2-40B4-BE49-F238E27FC236}">
                  <a16:creationId xmlns:a16="http://schemas.microsoft.com/office/drawing/2014/main" id="{F5343362-EB3D-A54B-A914-5547BB276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6900" y="3677878"/>
              <a:ext cx="1598079" cy="2979917"/>
            </a:xfrm>
            <a:prstGeom prst="rect">
              <a:avLst/>
            </a:prstGeom>
          </p:spPr>
        </p:pic>
        <p:pic>
          <p:nvPicPr>
            <p:cNvPr id="18" name="Resim 17">
              <a:extLst>
                <a:ext uri="{FF2B5EF4-FFF2-40B4-BE49-F238E27FC236}">
                  <a16:creationId xmlns:a16="http://schemas.microsoft.com/office/drawing/2014/main" id="{A86157F2-08A4-F94D-957B-68098F856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3458" y="3645530"/>
              <a:ext cx="1598079" cy="2979917"/>
            </a:xfrm>
            <a:prstGeom prst="rect">
              <a:avLst/>
            </a:prstGeom>
          </p:spPr>
        </p:pic>
        <p:pic>
          <p:nvPicPr>
            <p:cNvPr id="19" name="Resim 18">
              <a:extLst>
                <a:ext uri="{FF2B5EF4-FFF2-40B4-BE49-F238E27FC236}">
                  <a16:creationId xmlns:a16="http://schemas.microsoft.com/office/drawing/2014/main" id="{18B5DC0E-C9FB-2941-9A4F-A24754259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7399" y="3645529"/>
              <a:ext cx="1598079" cy="2979917"/>
            </a:xfrm>
            <a:prstGeom prst="rect">
              <a:avLst/>
            </a:prstGeom>
          </p:spPr>
        </p:pic>
        <p:pic>
          <p:nvPicPr>
            <p:cNvPr id="20" name="Resim 19">
              <a:extLst>
                <a:ext uri="{FF2B5EF4-FFF2-40B4-BE49-F238E27FC236}">
                  <a16:creationId xmlns:a16="http://schemas.microsoft.com/office/drawing/2014/main" id="{85E2DCDC-2419-2B4A-9FD8-E49F8BD08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2996" y="3645528"/>
              <a:ext cx="1598079" cy="2979917"/>
            </a:xfrm>
            <a:prstGeom prst="rect">
              <a:avLst/>
            </a:prstGeom>
          </p:spPr>
        </p:pic>
        <p:pic>
          <p:nvPicPr>
            <p:cNvPr id="21" name="Resim 20">
              <a:extLst>
                <a:ext uri="{FF2B5EF4-FFF2-40B4-BE49-F238E27FC236}">
                  <a16:creationId xmlns:a16="http://schemas.microsoft.com/office/drawing/2014/main" id="{EF6BC802-0C3E-2347-A9D8-F3ED5E75A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4793" y="3604446"/>
              <a:ext cx="1598079" cy="2979917"/>
            </a:xfrm>
            <a:prstGeom prst="rect">
              <a:avLst/>
            </a:prstGeom>
          </p:spPr>
        </p:pic>
        <p:pic>
          <p:nvPicPr>
            <p:cNvPr id="22" name="Resim 21">
              <a:extLst>
                <a:ext uri="{FF2B5EF4-FFF2-40B4-BE49-F238E27FC236}">
                  <a16:creationId xmlns:a16="http://schemas.microsoft.com/office/drawing/2014/main" id="{AEFA982F-FECA-FE49-9D79-4635D4EE3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496" y="500179"/>
              <a:ext cx="1403094" cy="2437778"/>
            </a:xfrm>
            <a:prstGeom prst="rect">
              <a:avLst/>
            </a:prstGeom>
          </p:spPr>
        </p:pic>
        <p:pic>
          <p:nvPicPr>
            <p:cNvPr id="23" name="Resim 22">
              <a:extLst>
                <a:ext uri="{FF2B5EF4-FFF2-40B4-BE49-F238E27FC236}">
                  <a16:creationId xmlns:a16="http://schemas.microsoft.com/office/drawing/2014/main" id="{212ED080-E813-6F4A-9E3C-A9E86FC21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4406" y="493983"/>
              <a:ext cx="1407105" cy="2443974"/>
            </a:xfrm>
            <a:prstGeom prst="rect">
              <a:avLst/>
            </a:prstGeom>
          </p:spPr>
        </p:pic>
        <p:pic>
          <p:nvPicPr>
            <p:cNvPr id="24" name="Resim 23">
              <a:extLst>
                <a:ext uri="{FF2B5EF4-FFF2-40B4-BE49-F238E27FC236}">
                  <a16:creationId xmlns:a16="http://schemas.microsoft.com/office/drawing/2014/main" id="{0BDAAE48-26C7-EA4A-BA47-E98E87B5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3281" y="3898478"/>
              <a:ext cx="1408230" cy="2441559"/>
            </a:xfrm>
            <a:prstGeom prst="rect">
              <a:avLst/>
            </a:prstGeom>
          </p:spPr>
        </p:pic>
        <p:pic>
          <p:nvPicPr>
            <p:cNvPr id="25" name="Resim 24">
              <a:extLst>
                <a:ext uri="{FF2B5EF4-FFF2-40B4-BE49-F238E27FC236}">
                  <a16:creationId xmlns:a16="http://schemas.microsoft.com/office/drawing/2014/main" id="{9C1FB3CF-E5A6-6D46-B5FB-56DA2ACB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8964" y="3898478"/>
              <a:ext cx="1406124" cy="2441559"/>
            </a:xfrm>
            <a:prstGeom prst="rect">
              <a:avLst/>
            </a:prstGeom>
          </p:spPr>
        </p:pic>
        <p:pic>
          <p:nvPicPr>
            <p:cNvPr id="26" name="Resim 25">
              <a:extLst>
                <a:ext uri="{FF2B5EF4-FFF2-40B4-BE49-F238E27FC236}">
                  <a16:creationId xmlns:a16="http://schemas.microsoft.com/office/drawing/2014/main" id="{40565DD0-530E-F243-AE16-FA992DA21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168" y="3898478"/>
              <a:ext cx="1406660" cy="2441559"/>
            </a:xfrm>
            <a:prstGeom prst="rect">
              <a:avLst/>
            </a:prstGeom>
          </p:spPr>
        </p:pic>
        <p:pic>
          <p:nvPicPr>
            <p:cNvPr id="27" name="Resim 26">
              <a:extLst>
                <a:ext uri="{FF2B5EF4-FFF2-40B4-BE49-F238E27FC236}">
                  <a16:creationId xmlns:a16="http://schemas.microsoft.com/office/drawing/2014/main" id="{542F28D4-951F-BA49-9DB1-2C6D3B558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496" y="3898478"/>
              <a:ext cx="1404219" cy="2441559"/>
            </a:xfrm>
            <a:prstGeom prst="rect">
              <a:avLst/>
            </a:prstGeom>
          </p:spPr>
        </p:pic>
        <p:pic>
          <p:nvPicPr>
            <p:cNvPr id="28" name="Resim 27">
              <a:extLst>
                <a:ext uri="{FF2B5EF4-FFF2-40B4-BE49-F238E27FC236}">
                  <a16:creationId xmlns:a16="http://schemas.microsoft.com/office/drawing/2014/main" id="{E0F2FA49-1AB9-E04F-9479-228615150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540" y="3898478"/>
              <a:ext cx="1407619" cy="2441559"/>
            </a:xfrm>
            <a:prstGeom prst="rect">
              <a:avLst/>
            </a:prstGeom>
          </p:spPr>
        </p:pic>
        <p:pic>
          <p:nvPicPr>
            <p:cNvPr id="29" name="Resim 28">
              <a:extLst>
                <a:ext uri="{FF2B5EF4-FFF2-40B4-BE49-F238E27FC236}">
                  <a16:creationId xmlns:a16="http://schemas.microsoft.com/office/drawing/2014/main" id="{89D33158-8FB6-B645-AD53-8043D4D0C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168" y="500179"/>
              <a:ext cx="1406660" cy="2443974"/>
            </a:xfrm>
            <a:prstGeom prst="rect">
              <a:avLst/>
            </a:prstGeom>
          </p:spPr>
        </p:pic>
        <p:pic>
          <p:nvPicPr>
            <p:cNvPr id="30" name="Resim 29">
              <a:extLst>
                <a:ext uri="{FF2B5EF4-FFF2-40B4-BE49-F238E27FC236}">
                  <a16:creationId xmlns:a16="http://schemas.microsoft.com/office/drawing/2014/main" id="{BC9535E3-5FBA-9840-B4E1-CCF9B6DA3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9644" y="493983"/>
              <a:ext cx="1405444" cy="2443689"/>
            </a:xfrm>
            <a:prstGeom prst="rect">
              <a:avLst/>
            </a:prstGeom>
          </p:spPr>
        </p:pic>
        <p:pic>
          <p:nvPicPr>
            <p:cNvPr id="31" name="Resim 30">
              <a:extLst>
                <a:ext uri="{FF2B5EF4-FFF2-40B4-BE49-F238E27FC236}">
                  <a16:creationId xmlns:a16="http://schemas.microsoft.com/office/drawing/2014/main" id="{D736023E-ED37-3041-ACC4-AA7A0D85A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3221" y="500179"/>
              <a:ext cx="1406939" cy="2443974"/>
            </a:xfrm>
            <a:prstGeom prst="rect">
              <a:avLst/>
            </a:prstGeom>
          </p:spPr>
        </p:pic>
        <p:cxnSp>
          <p:nvCxnSpPr>
            <p:cNvPr id="32" name="Düz Bağlayıcı 31">
              <a:extLst>
                <a:ext uri="{FF2B5EF4-FFF2-40B4-BE49-F238E27FC236}">
                  <a16:creationId xmlns:a16="http://schemas.microsoft.com/office/drawing/2014/main" id="{3FA3D55E-8D1A-414F-9794-CDC327D65478}"/>
                </a:ext>
              </a:extLst>
            </p:cNvPr>
            <p:cNvCxnSpPr/>
            <p:nvPr/>
          </p:nvCxnSpPr>
          <p:spPr>
            <a:xfrm>
              <a:off x="2043409" y="3425476"/>
              <a:ext cx="8453282" cy="18204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Düz Bağlayıcı 32">
              <a:extLst>
                <a:ext uri="{FF2B5EF4-FFF2-40B4-BE49-F238E27FC236}">
                  <a16:creationId xmlns:a16="http://schemas.microsoft.com/office/drawing/2014/main" id="{9A1D4D76-2754-3D4A-A3DC-BB929E388201}"/>
                </a:ext>
              </a:extLst>
            </p:cNvPr>
            <p:cNvCxnSpPr/>
            <p:nvPr/>
          </p:nvCxnSpPr>
          <p:spPr>
            <a:xfrm>
              <a:off x="3479043" y="3022602"/>
              <a:ext cx="0" cy="78740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Düz Bağlayıcı 33">
              <a:extLst>
                <a:ext uri="{FF2B5EF4-FFF2-40B4-BE49-F238E27FC236}">
                  <a16:creationId xmlns:a16="http://schemas.microsoft.com/office/drawing/2014/main" id="{B7774030-6504-0B4B-BC04-114701A5AFEC}"/>
                </a:ext>
              </a:extLst>
            </p:cNvPr>
            <p:cNvCxnSpPr/>
            <p:nvPr/>
          </p:nvCxnSpPr>
          <p:spPr>
            <a:xfrm>
              <a:off x="5232498" y="3022602"/>
              <a:ext cx="0" cy="78740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Düz Bağlayıcı 34">
              <a:extLst>
                <a:ext uri="{FF2B5EF4-FFF2-40B4-BE49-F238E27FC236}">
                  <a16:creationId xmlns:a16="http://schemas.microsoft.com/office/drawing/2014/main" id="{A7AA4F4A-5F1D-6248-AE67-F7062CD8CF51}"/>
                </a:ext>
              </a:extLst>
            </p:cNvPr>
            <p:cNvCxnSpPr/>
            <p:nvPr/>
          </p:nvCxnSpPr>
          <p:spPr>
            <a:xfrm>
              <a:off x="6982406" y="3022602"/>
              <a:ext cx="0" cy="78740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Düz Bağlayıcı 35">
              <a:extLst>
                <a:ext uri="{FF2B5EF4-FFF2-40B4-BE49-F238E27FC236}">
                  <a16:creationId xmlns:a16="http://schemas.microsoft.com/office/drawing/2014/main" id="{CFC10A9C-F36A-8446-8AE8-25AB73170AF2}"/>
                </a:ext>
              </a:extLst>
            </p:cNvPr>
            <p:cNvCxnSpPr/>
            <p:nvPr/>
          </p:nvCxnSpPr>
          <p:spPr>
            <a:xfrm>
              <a:off x="8742026" y="3022602"/>
              <a:ext cx="0" cy="78740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Düz Bağlayıcı 36">
              <a:extLst>
                <a:ext uri="{FF2B5EF4-FFF2-40B4-BE49-F238E27FC236}">
                  <a16:creationId xmlns:a16="http://schemas.microsoft.com/office/drawing/2014/main" id="{57168E25-3977-0A4E-9748-C41029896F28}"/>
                </a:ext>
              </a:extLst>
            </p:cNvPr>
            <p:cNvCxnSpPr/>
            <p:nvPr/>
          </p:nvCxnSpPr>
          <p:spPr>
            <a:xfrm>
              <a:off x="10527543" y="3022602"/>
              <a:ext cx="0" cy="78740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Düz Bağlayıcı 37">
              <a:extLst>
                <a:ext uri="{FF2B5EF4-FFF2-40B4-BE49-F238E27FC236}">
                  <a16:creationId xmlns:a16="http://schemas.microsoft.com/office/drawing/2014/main" id="{5BE62A29-BE7B-F743-B8F5-8930D43D9FBF}"/>
                </a:ext>
              </a:extLst>
            </p:cNvPr>
            <p:cNvCxnSpPr/>
            <p:nvPr/>
          </p:nvCxnSpPr>
          <p:spPr>
            <a:xfrm flipH="1">
              <a:off x="1315246" y="1834662"/>
              <a:ext cx="9462" cy="32549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39" name="Resim 38">
              <a:extLst>
                <a:ext uri="{FF2B5EF4-FFF2-40B4-BE49-F238E27FC236}">
                  <a16:creationId xmlns:a16="http://schemas.microsoft.com/office/drawing/2014/main" id="{70FAB4B2-1D5F-894B-8F74-C5AB64E3F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635" y="1174228"/>
              <a:ext cx="647733" cy="660434"/>
            </a:xfrm>
            <a:prstGeom prst="rect">
              <a:avLst/>
            </a:prstGeom>
          </p:spPr>
        </p:pic>
        <p:pic>
          <p:nvPicPr>
            <p:cNvPr id="40" name="Resim 39">
              <a:extLst>
                <a:ext uri="{FF2B5EF4-FFF2-40B4-BE49-F238E27FC236}">
                  <a16:creationId xmlns:a16="http://schemas.microsoft.com/office/drawing/2014/main" id="{477B1348-F189-5849-AEC6-E08BD099B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337" y="2160155"/>
              <a:ext cx="1598079" cy="2979917"/>
            </a:xfrm>
            <a:prstGeom prst="rect">
              <a:avLst/>
            </a:prstGeom>
          </p:spPr>
        </p:pic>
        <p:pic>
          <p:nvPicPr>
            <p:cNvPr id="41" name="Resim 40">
              <a:extLst>
                <a:ext uri="{FF2B5EF4-FFF2-40B4-BE49-F238E27FC236}">
                  <a16:creationId xmlns:a16="http://schemas.microsoft.com/office/drawing/2014/main" id="{DB57DE07-B187-774D-A7E2-885798113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896" y="2414035"/>
              <a:ext cx="1369963" cy="24248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778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BB9199-95B9-B044-9CDA-02A4E865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7C0AB428-3EFB-A04C-BA92-499108784D8A}"/>
              </a:ext>
            </a:extLst>
          </p:cNvPr>
          <p:cNvSpPr txBox="1"/>
          <p:nvPr/>
        </p:nvSpPr>
        <p:spPr>
          <a:xfrm>
            <a:off x="1874975" y="3128760"/>
            <a:ext cx="8442049" cy="553998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000" b="1" dirty="0">
                <a:solidFill>
                  <a:srgbClr val="84648B"/>
                </a:solidFill>
                <a:latin typeface="Century Gothic" panose="020B0502020202020204" pitchFamily="34" charset="0"/>
              </a:rPr>
              <a:t>a. Kullanıcı İşlemleri</a:t>
            </a:r>
          </a:p>
        </p:txBody>
      </p:sp>
    </p:spTree>
    <p:extLst>
      <p:ext uri="{BB962C8B-B14F-4D97-AF65-F5344CB8AC3E}">
        <p14:creationId xmlns:p14="http://schemas.microsoft.com/office/powerpoint/2010/main" val="332197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1EF5706-D68F-C841-A187-AD052B72E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6" y="175554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99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0.03542 0.7370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3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89A5583-E540-774F-9829-1CB9E3B8B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6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5602E93-EF5E-E941-B782-D4A12F5A2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6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B387B18-4855-C74D-B65A-A815AAF26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3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BB9199-95B9-B044-9CDA-02A4E865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7C0AB428-3EFB-A04C-BA92-499108784D8A}"/>
              </a:ext>
            </a:extLst>
          </p:cNvPr>
          <p:cNvSpPr txBox="1"/>
          <p:nvPr/>
        </p:nvSpPr>
        <p:spPr>
          <a:xfrm>
            <a:off x="1874975" y="3128760"/>
            <a:ext cx="8442049" cy="553998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000" b="1" dirty="0">
                <a:solidFill>
                  <a:srgbClr val="84648B"/>
                </a:solidFill>
                <a:latin typeface="Century Gothic" panose="020B0502020202020204" pitchFamily="34" charset="0"/>
              </a:rPr>
              <a:t>b. Rol Yetki Tanımlama</a:t>
            </a:r>
          </a:p>
        </p:txBody>
      </p:sp>
    </p:spTree>
    <p:extLst>
      <p:ext uri="{BB962C8B-B14F-4D97-AF65-F5344CB8AC3E}">
        <p14:creationId xmlns:p14="http://schemas.microsoft.com/office/powerpoint/2010/main" val="52586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EEE707F-2A5B-C34C-B60E-00F6B603F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6" y="175554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74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0.02826 0.7759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3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604A576-9434-6A45-A822-43941CC53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3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7AC897F-AFE0-C84C-B7F5-679DB1941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D7E2B571-2398-E741-A7D1-ABE27DEEDB95}"/>
              </a:ext>
            </a:extLst>
          </p:cNvPr>
          <p:cNvSpPr txBox="1"/>
          <p:nvPr/>
        </p:nvSpPr>
        <p:spPr>
          <a:xfrm>
            <a:off x="1874975" y="3128760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12. Talep ve Öneri İşlemleri</a:t>
            </a:r>
          </a:p>
        </p:txBody>
      </p:sp>
    </p:spTree>
    <p:extLst>
      <p:ext uri="{BB962C8B-B14F-4D97-AF65-F5344CB8AC3E}">
        <p14:creationId xmlns:p14="http://schemas.microsoft.com/office/powerpoint/2010/main" val="56123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127DD68-F079-8B4F-B562-40D5F7D46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UETS</a:t>
            </a:r>
            <a:endParaRPr lang="tr-TR" dirty="0"/>
          </a:p>
        </p:txBody>
      </p:sp>
      <p:grpSp>
        <p:nvGrpSpPr>
          <p:cNvPr id="24" name="Grup 23">
            <a:extLst>
              <a:ext uri="{FF2B5EF4-FFF2-40B4-BE49-F238E27FC236}">
                <a16:creationId xmlns:a16="http://schemas.microsoft.com/office/drawing/2014/main" id="{E876B8F7-EEDE-DE4F-860D-0CB5B2222694}"/>
              </a:ext>
            </a:extLst>
          </p:cNvPr>
          <p:cNvGrpSpPr/>
          <p:nvPr/>
        </p:nvGrpSpPr>
        <p:grpSpPr>
          <a:xfrm>
            <a:off x="1374587" y="1366501"/>
            <a:ext cx="8991216" cy="4973536"/>
            <a:chOff x="631595" y="493983"/>
            <a:chExt cx="10568565" cy="5846054"/>
          </a:xfrm>
        </p:grpSpPr>
        <p:pic>
          <p:nvPicPr>
            <p:cNvPr id="4" name="Resim 3">
              <a:extLst>
                <a:ext uri="{FF2B5EF4-FFF2-40B4-BE49-F238E27FC236}">
                  <a16:creationId xmlns:a16="http://schemas.microsoft.com/office/drawing/2014/main" id="{25ED9B41-EA96-6248-8995-BBBA3BDE6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496" y="500179"/>
              <a:ext cx="1403094" cy="2437778"/>
            </a:xfrm>
            <a:prstGeom prst="rect">
              <a:avLst/>
            </a:prstGeom>
          </p:spPr>
        </p:pic>
        <p:pic>
          <p:nvPicPr>
            <p:cNvPr id="5" name="Resim 4">
              <a:extLst>
                <a:ext uri="{FF2B5EF4-FFF2-40B4-BE49-F238E27FC236}">
                  <a16:creationId xmlns:a16="http://schemas.microsoft.com/office/drawing/2014/main" id="{B9D341BE-2EA0-1C4B-BD69-D680D1E8C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595" y="2202952"/>
              <a:ext cx="1370009" cy="2916305"/>
            </a:xfrm>
            <a:prstGeom prst="rect">
              <a:avLst/>
            </a:prstGeom>
          </p:spPr>
        </p:pic>
        <p:pic>
          <p:nvPicPr>
            <p:cNvPr id="6" name="Resim 5">
              <a:extLst>
                <a:ext uri="{FF2B5EF4-FFF2-40B4-BE49-F238E27FC236}">
                  <a16:creationId xmlns:a16="http://schemas.microsoft.com/office/drawing/2014/main" id="{79FD1A0A-4F2A-A842-8BDB-222CFF1F1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4406" y="493983"/>
              <a:ext cx="1407105" cy="2443974"/>
            </a:xfrm>
            <a:prstGeom prst="rect">
              <a:avLst/>
            </a:prstGeom>
          </p:spPr>
        </p:pic>
        <p:pic>
          <p:nvPicPr>
            <p:cNvPr id="7" name="Resim 6">
              <a:extLst>
                <a:ext uri="{FF2B5EF4-FFF2-40B4-BE49-F238E27FC236}">
                  <a16:creationId xmlns:a16="http://schemas.microsoft.com/office/drawing/2014/main" id="{BE061917-9220-9D43-A6E8-3917803DE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3281" y="3898478"/>
              <a:ext cx="1408230" cy="2441559"/>
            </a:xfrm>
            <a:prstGeom prst="rect">
              <a:avLst/>
            </a:prstGeom>
          </p:spPr>
        </p:pic>
        <p:pic>
          <p:nvPicPr>
            <p:cNvPr id="8" name="Resim 7">
              <a:extLst>
                <a:ext uri="{FF2B5EF4-FFF2-40B4-BE49-F238E27FC236}">
                  <a16:creationId xmlns:a16="http://schemas.microsoft.com/office/drawing/2014/main" id="{BC5F48B9-D00D-B441-9272-3E893B643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8964" y="3898478"/>
              <a:ext cx="1406124" cy="2441559"/>
            </a:xfrm>
            <a:prstGeom prst="rect">
              <a:avLst/>
            </a:prstGeom>
          </p:spPr>
        </p:pic>
        <p:pic>
          <p:nvPicPr>
            <p:cNvPr id="9" name="Resim 8">
              <a:extLst>
                <a:ext uri="{FF2B5EF4-FFF2-40B4-BE49-F238E27FC236}">
                  <a16:creationId xmlns:a16="http://schemas.microsoft.com/office/drawing/2014/main" id="{2058F4F6-951D-EF4F-987D-29E08171B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168" y="3898478"/>
              <a:ext cx="1406660" cy="2441559"/>
            </a:xfrm>
            <a:prstGeom prst="rect">
              <a:avLst/>
            </a:prstGeom>
          </p:spPr>
        </p:pic>
        <p:pic>
          <p:nvPicPr>
            <p:cNvPr id="10" name="Resim 9">
              <a:extLst>
                <a:ext uri="{FF2B5EF4-FFF2-40B4-BE49-F238E27FC236}">
                  <a16:creationId xmlns:a16="http://schemas.microsoft.com/office/drawing/2014/main" id="{A10DDC1B-092E-334C-89E6-50C21DF99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496" y="3898478"/>
              <a:ext cx="1404219" cy="2441559"/>
            </a:xfrm>
            <a:prstGeom prst="rect">
              <a:avLst/>
            </a:prstGeom>
          </p:spPr>
        </p:pic>
        <p:pic>
          <p:nvPicPr>
            <p:cNvPr id="11" name="Resim 10">
              <a:extLst>
                <a:ext uri="{FF2B5EF4-FFF2-40B4-BE49-F238E27FC236}">
                  <a16:creationId xmlns:a16="http://schemas.microsoft.com/office/drawing/2014/main" id="{AF6423FC-DE98-3D4C-B455-A5340511F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540" y="3898478"/>
              <a:ext cx="1407619" cy="2441559"/>
            </a:xfrm>
            <a:prstGeom prst="rect">
              <a:avLst/>
            </a:prstGeom>
          </p:spPr>
        </p:pic>
        <p:pic>
          <p:nvPicPr>
            <p:cNvPr id="12" name="Resim 11">
              <a:extLst>
                <a:ext uri="{FF2B5EF4-FFF2-40B4-BE49-F238E27FC236}">
                  <a16:creationId xmlns:a16="http://schemas.microsoft.com/office/drawing/2014/main" id="{D24A0A38-F9C4-A549-A63B-B521EA8DE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168" y="500179"/>
              <a:ext cx="1406660" cy="2443974"/>
            </a:xfrm>
            <a:prstGeom prst="rect">
              <a:avLst/>
            </a:prstGeom>
          </p:spPr>
        </p:pic>
        <p:pic>
          <p:nvPicPr>
            <p:cNvPr id="13" name="Resim 12">
              <a:extLst>
                <a:ext uri="{FF2B5EF4-FFF2-40B4-BE49-F238E27FC236}">
                  <a16:creationId xmlns:a16="http://schemas.microsoft.com/office/drawing/2014/main" id="{E3CA6352-0B82-8A4F-8815-DA7BABF95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9644" y="493983"/>
              <a:ext cx="1405444" cy="2443689"/>
            </a:xfrm>
            <a:prstGeom prst="rect">
              <a:avLst/>
            </a:prstGeom>
          </p:spPr>
        </p:pic>
        <p:pic>
          <p:nvPicPr>
            <p:cNvPr id="14" name="Resim 13">
              <a:extLst>
                <a:ext uri="{FF2B5EF4-FFF2-40B4-BE49-F238E27FC236}">
                  <a16:creationId xmlns:a16="http://schemas.microsoft.com/office/drawing/2014/main" id="{3075B7D1-9E5C-4449-BF1F-6383495FF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333" y="2620695"/>
              <a:ext cx="1202338" cy="2082393"/>
            </a:xfrm>
            <a:prstGeom prst="rect">
              <a:avLst/>
            </a:prstGeom>
          </p:spPr>
        </p:pic>
        <p:pic>
          <p:nvPicPr>
            <p:cNvPr id="15" name="Resim 14">
              <a:extLst>
                <a:ext uri="{FF2B5EF4-FFF2-40B4-BE49-F238E27FC236}">
                  <a16:creationId xmlns:a16="http://schemas.microsoft.com/office/drawing/2014/main" id="{0999E38F-0C79-2E49-A637-364E3A4A6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3221" y="500179"/>
              <a:ext cx="1406939" cy="2443974"/>
            </a:xfrm>
            <a:prstGeom prst="rect">
              <a:avLst/>
            </a:prstGeom>
          </p:spPr>
        </p:pic>
        <p:cxnSp>
          <p:nvCxnSpPr>
            <p:cNvPr id="16" name="Düz Bağlayıcı 15">
              <a:extLst>
                <a:ext uri="{FF2B5EF4-FFF2-40B4-BE49-F238E27FC236}">
                  <a16:creationId xmlns:a16="http://schemas.microsoft.com/office/drawing/2014/main" id="{8188CD4C-8255-564B-AD18-6AC67B51BBF7}"/>
                </a:ext>
              </a:extLst>
            </p:cNvPr>
            <p:cNvCxnSpPr/>
            <p:nvPr/>
          </p:nvCxnSpPr>
          <p:spPr>
            <a:xfrm>
              <a:off x="2043409" y="3425476"/>
              <a:ext cx="8453282" cy="18204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Düz Bağlayıcı 16">
              <a:extLst>
                <a:ext uri="{FF2B5EF4-FFF2-40B4-BE49-F238E27FC236}">
                  <a16:creationId xmlns:a16="http://schemas.microsoft.com/office/drawing/2014/main" id="{76F016DE-EB11-D345-9F66-259F9309AD79}"/>
                </a:ext>
              </a:extLst>
            </p:cNvPr>
            <p:cNvCxnSpPr/>
            <p:nvPr/>
          </p:nvCxnSpPr>
          <p:spPr>
            <a:xfrm>
              <a:off x="3479043" y="3022602"/>
              <a:ext cx="0" cy="78740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Düz Bağlayıcı 17">
              <a:extLst>
                <a:ext uri="{FF2B5EF4-FFF2-40B4-BE49-F238E27FC236}">
                  <a16:creationId xmlns:a16="http://schemas.microsoft.com/office/drawing/2014/main" id="{8352F56F-B63A-B747-A040-6FAEF405DE28}"/>
                </a:ext>
              </a:extLst>
            </p:cNvPr>
            <p:cNvCxnSpPr/>
            <p:nvPr/>
          </p:nvCxnSpPr>
          <p:spPr>
            <a:xfrm>
              <a:off x="5232498" y="3022602"/>
              <a:ext cx="0" cy="78740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Düz Bağlayıcı 18">
              <a:extLst>
                <a:ext uri="{FF2B5EF4-FFF2-40B4-BE49-F238E27FC236}">
                  <a16:creationId xmlns:a16="http://schemas.microsoft.com/office/drawing/2014/main" id="{4EE3A029-64AC-3E44-B819-3357597F67F8}"/>
                </a:ext>
              </a:extLst>
            </p:cNvPr>
            <p:cNvCxnSpPr/>
            <p:nvPr/>
          </p:nvCxnSpPr>
          <p:spPr>
            <a:xfrm>
              <a:off x="6982406" y="3022602"/>
              <a:ext cx="0" cy="78740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Düz Bağlayıcı 19">
              <a:extLst>
                <a:ext uri="{FF2B5EF4-FFF2-40B4-BE49-F238E27FC236}">
                  <a16:creationId xmlns:a16="http://schemas.microsoft.com/office/drawing/2014/main" id="{3FB91FA9-8713-E04B-8CC7-B7F705C439EB}"/>
                </a:ext>
              </a:extLst>
            </p:cNvPr>
            <p:cNvCxnSpPr/>
            <p:nvPr/>
          </p:nvCxnSpPr>
          <p:spPr>
            <a:xfrm>
              <a:off x="8742026" y="3022602"/>
              <a:ext cx="0" cy="78740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Düz Bağlayıcı 20">
              <a:extLst>
                <a:ext uri="{FF2B5EF4-FFF2-40B4-BE49-F238E27FC236}">
                  <a16:creationId xmlns:a16="http://schemas.microsoft.com/office/drawing/2014/main" id="{56D62A00-E301-4943-8096-F9D3B2F8BBAF}"/>
                </a:ext>
              </a:extLst>
            </p:cNvPr>
            <p:cNvCxnSpPr/>
            <p:nvPr/>
          </p:nvCxnSpPr>
          <p:spPr>
            <a:xfrm>
              <a:off x="10527543" y="3022602"/>
              <a:ext cx="0" cy="78740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Düz Bağlayıcı 21">
              <a:extLst>
                <a:ext uri="{FF2B5EF4-FFF2-40B4-BE49-F238E27FC236}">
                  <a16:creationId xmlns:a16="http://schemas.microsoft.com/office/drawing/2014/main" id="{EEA9A7E1-0DED-1C46-BDBE-65914DD1110C}"/>
                </a:ext>
              </a:extLst>
            </p:cNvPr>
            <p:cNvCxnSpPr/>
            <p:nvPr/>
          </p:nvCxnSpPr>
          <p:spPr>
            <a:xfrm flipH="1">
              <a:off x="1315246" y="1834662"/>
              <a:ext cx="9462" cy="32549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23" name="Resim 22">
              <a:extLst>
                <a:ext uri="{FF2B5EF4-FFF2-40B4-BE49-F238E27FC236}">
                  <a16:creationId xmlns:a16="http://schemas.microsoft.com/office/drawing/2014/main" id="{A67A171C-092A-1D48-AA43-E6D77A5E8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905" y="1155177"/>
              <a:ext cx="628682" cy="6794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695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712DAC9-96BE-4148-8630-8F4174789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6" y="175554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91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0.03711 0.6310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" y="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A70946D-8B92-2C4B-ADC9-EC466D293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8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791CDC2-965F-604A-A03B-C2A7E2DBC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0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E8F1555-4383-6B43-B95A-718EF3096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0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D7E2B571-2398-E741-A7D1-ABE27DEEDB95}"/>
              </a:ext>
            </a:extLst>
          </p:cNvPr>
          <p:cNvSpPr txBox="1"/>
          <p:nvPr/>
        </p:nvSpPr>
        <p:spPr>
          <a:xfrm>
            <a:off x="1874975" y="3128760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13. </a:t>
            </a:r>
            <a:r>
              <a:rPr lang="tr-TR" sz="4400" b="1" dirty="0" smtClean="0">
                <a:solidFill>
                  <a:srgbClr val="408C87"/>
                </a:solidFill>
                <a:latin typeface="Century Gothic" panose="020B0502020202020204" pitchFamily="34" charset="0"/>
              </a:rPr>
              <a:t>Mobil </a:t>
            </a:r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Ekran Görüntüleri</a:t>
            </a:r>
          </a:p>
        </p:txBody>
      </p:sp>
    </p:spTree>
    <p:extLst>
      <p:ext uri="{BB962C8B-B14F-4D97-AF65-F5344CB8AC3E}">
        <p14:creationId xmlns:p14="http://schemas.microsoft.com/office/powerpoint/2010/main" val="94009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A325CFA-F889-594F-B634-F18B58F45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Ana Sayfa</a:t>
            </a:r>
          </a:p>
        </p:txBody>
      </p:sp>
      <p:grpSp>
        <p:nvGrpSpPr>
          <p:cNvPr id="16" name="Grup 15">
            <a:extLst>
              <a:ext uri="{FF2B5EF4-FFF2-40B4-BE49-F238E27FC236}">
                <a16:creationId xmlns:a16="http://schemas.microsoft.com/office/drawing/2014/main" id="{EBC664C0-09AA-3B40-998B-5B9841D55DF5}"/>
              </a:ext>
            </a:extLst>
          </p:cNvPr>
          <p:cNvGrpSpPr/>
          <p:nvPr/>
        </p:nvGrpSpPr>
        <p:grpSpPr>
          <a:xfrm>
            <a:off x="1554091" y="1744370"/>
            <a:ext cx="2319409" cy="4484980"/>
            <a:chOff x="1554091" y="1744370"/>
            <a:chExt cx="2319409" cy="4484980"/>
          </a:xfrm>
        </p:grpSpPr>
        <p:pic>
          <p:nvPicPr>
            <p:cNvPr id="4" name="Resim 3">
              <a:extLst>
                <a:ext uri="{FF2B5EF4-FFF2-40B4-BE49-F238E27FC236}">
                  <a16:creationId xmlns:a16="http://schemas.microsoft.com/office/drawing/2014/main" id="{31B499C1-1CFB-564B-8C86-A7F7661D8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091" y="1744370"/>
              <a:ext cx="2319409" cy="4484980"/>
            </a:xfrm>
            <a:prstGeom prst="rect">
              <a:avLst/>
            </a:prstGeom>
          </p:spPr>
        </p:pic>
        <p:pic>
          <p:nvPicPr>
            <p:cNvPr id="11" name="Resim 10">
              <a:extLst>
                <a:ext uri="{FF2B5EF4-FFF2-40B4-BE49-F238E27FC236}">
                  <a16:creationId xmlns:a16="http://schemas.microsoft.com/office/drawing/2014/main" id="{C6B89D2E-11D9-C74B-915A-3EA04ADE9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640" y="2065537"/>
              <a:ext cx="2192610" cy="3897974"/>
            </a:xfrm>
            <a:prstGeom prst="rect">
              <a:avLst/>
            </a:prstGeom>
          </p:spPr>
        </p:pic>
      </p:grpSp>
      <p:grpSp>
        <p:nvGrpSpPr>
          <p:cNvPr id="18" name="Grup 17">
            <a:extLst>
              <a:ext uri="{FF2B5EF4-FFF2-40B4-BE49-F238E27FC236}">
                <a16:creationId xmlns:a16="http://schemas.microsoft.com/office/drawing/2014/main" id="{451C1454-2AEA-A843-8D53-51176E5ADD59}"/>
              </a:ext>
            </a:extLst>
          </p:cNvPr>
          <p:cNvGrpSpPr/>
          <p:nvPr/>
        </p:nvGrpSpPr>
        <p:grpSpPr>
          <a:xfrm>
            <a:off x="8016577" y="1744370"/>
            <a:ext cx="2319409" cy="4484980"/>
            <a:chOff x="7421491" y="1744370"/>
            <a:chExt cx="2319409" cy="4484980"/>
          </a:xfrm>
        </p:grpSpPr>
        <p:pic>
          <p:nvPicPr>
            <p:cNvPr id="10" name="Resim 9">
              <a:extLst>
                <a:ext uri="{FF2B5EF4-FFF2-40B4-BE49-F238E27FC236}">
                  <a16:creationId xmlns:a16="http://schemas.microsoft.com/office/drawing/2014/main" id="{49642679-4549-3244-B3AC-17A0C3DFD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1491" y="1744370"/>
              <a:ext cx="2319409" cy="4484980"/>
            </a:xfrm>
            <a:prstGeom prst="rect">
              <a:avLst/>
            </a:prstGeom>
          </p:spPr>
        </p:pic>
        <p:pic>
          <p:nvPicPr>
            <p:cNvPr id="13" name="Resim 12">
              <a:extLst>
                <a:ext uri="{FF2B5EF4-FFF2-40B4-BE49-F238E27FC236}">
                  <a16:creationId xmlns:a16="http://schemas.microsoft.com/office/drawing/2014/main" id="{1AC29BAA-3F1E-D34F-9E7A-528E9DBF5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4890" y="2065538"/>
              <a:ext cx="2192610" cy="3897974"/>
            </a:xfrm>
            <a:prstGeom prst="rect">
              <a:avLst/>
            </a:prstGeom>
          </p:spPr>
        </p:pic>
      </p:grpSp>
      <p:grpSp>
        <p:nvGrpSpPr>
          <p:cNvPr id="17" name="Grup 16">
            <a:extLst>
              <a:ext uri="{FF2B5EF4-FFF2-40B4-BE49-F238E27FC236}">
                <a16:creationId xmlns:a16="http://schemas.microsoft.com/office/drawing/2014/main" id="{53858958-C487-9E44-802E-EA93B476491B}"/>
              </a:ext>
            </a:extLst>
          </p:cNvPr>
          <p:cNvGrpSpPr/>
          <p:nvPr/>
        </p:nvGrpSpPr>
        <p:grpSpPr>
          <a:xfrm>
            <a:off x="4785334" y="1744370"/>
            <a:ext cx="2319409" cy="4484980"/>
            <a:chOff x="4487791" y="1744370"/>
            <a:chExt cx="2319409" cy="4484980"/>
          </a:xfrm>
        </p:grpSpPr>
        <p:pic>
          <p:nvPicPr>
            <p:cNvPr id="8" name="Resim 7">
              <a:extLst>
                <a:ext uri="{FF2B5EF4-FFF2-40B4-BE49-F238E27FC236}">
                  <a16:creationId xmlns:a16="http://schemas.microsoft.com/office/drawing/2014/main" id="{9171A69F-090D-E54E-9BF3-B07025FC1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791" y="1744370"/>
              <a:ext cx="2319409" cy="4484980"/>
            </a:xfrm>
            <a:prstGeom prst="rect">
              <a:avLst/>
            </a:prstGeom>
          </p:spPr>
        </p:pic>
        <p:pic>
          <p:nvPicPr>
            <p:cNvPr id="15" name="Resim 14">
              <a:extLst>
                <a:ext uri="{FF2B5EF4-FFF2-40B4-BE49-F238E27FC236}">
                  <a16:creationId xmlns:a16="http://schemas.microsoft.com/office/drawing/2014/main" id="{2D980BEA-5BC9-6A45-8124-F521FEF5E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1190" y="2065537"/>
              <a:ext cx="2192610" cy="3897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887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D59A483C-49F1-4A45-968B-97D534013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296" y="1744370"/>
            <a:ext cx="2319409" cy="4484980"/>
          </a:xfrm>
          <a:prstGeom prst="rect">
            <a:avLst/>
          </a:pr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46CF83FB-989C-3B43-8102-DC4D0E9B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587" y="555814"/>
            <a:ext cx="10817413" cy="513975"/>
          </a:xfrm>
        </p:spPr>
        <p:txBody>
          <a:bodyPr/>
          <a:lstStyle/>
          <a:p>
            <a:r>
              <a:rPr lang="tr-TR" dirty="0"/>
              <a:t>Bildirimler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37644C6-15DF-D042-B18C-3C0410DA27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695" y="2065536"/>
            <a:ext cx="2192610" cy="389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6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D59A483C-49F1-4A45-968B-97D534013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381" y="1744370"/>
            <a:ext cx="2319409" cy="4484980"/>
          </a:xfrm>
          <a:prstGeom prst="rect">
            <a:avLst/>
          </a:pr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46CF83FB-989C-3B43-8102-DC4D0E9B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587" y="555814"/>
            <a:ext cx="10817413" cy="513975"/>
          </a:xfrm>
        </p:spPr>
        <p:txBody>
          <a:bodyPr/>
          <a:lstStyle/>
          <a:p>
            <a:r>
              <a:rPr lang="tr-TR" dirty="0"/>
              <a:t>Duyurular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B374327-1F79-EC4B-804A-9FC04B8E4B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20" y="2029629"/>
            <a:ext cx="2201818" cy="3914343"/>
          </a:xfrm>
          <a:prstGeom prst="rect">
            <a:avLst/>
          </a:prstGeom>
        </p:spPr>
      </p:pic>
      <p:grpSp>
        <p:nvGrpSpPr>
          <p:cNvPr id="10" name="Grup 9">
            <a:extLst>
              <a:ext uri="{FF2B5EF4-FFF2-40B4-BE49-F238E27FC236}">
                <a16:creationId xmlns:a16="http://schemas.microsoft.com/office/drawing/2014/main" id="{C8DD9DF3-4A42-204F-B701-387D1209606D}"/>
              </a:ext>
            </a:extLst>
          </p:cNvPr>
          <p:cNvGrpSpPr/>
          <p:nvPr/>
        </p:nvGrpSpPr>
        <p:grpSpPr>
          <a:xfrm>
            <a:off x="6496581" y="1744370"/>
            <a:ext cx="2319409" cy="4484980"/>
            <a:chOff x="6496581" y="1744370"/>
            <a:chExt cx="2319409" cy="4484980"/>
          </a:xfrm>
        </p:grpSpPr>
        <p:pic>
          <p:nvPicPr>
            <p:cNvPr id="7" name="Resim 6">
              <a:extLst>
                <a:ext uri="{FF2B5EF4-FFF2-40B4-BE49-F238E27FC236}">
                  <a16:creationId xmlns:a16="http://schemas.microsoft.com/office/drawing/2014/main" id="{77D6C8FD-2AE1-8745-B716-930D9B267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6581" y="1744370"/>
              <a:ext cx="2319409" cy="4484980"/>
            </a:xfrm>
            <a:prstGeom prst="rect">
              <a:avLst/>
            </a:prstGeom>
          </p:spPr>
        </p:pic>
        <p:pic>
          <p:nvPicPr>
            <p:cNvPr id="9" name="Resim 8">
              <a:extLst>
                <a:ext uri="{FF2B5EF4-FFF2-40B4-BE49-F238E27FC236}">
                  <a16:creationId xmlns:a16="http://schemas.microsoft.com/office/drawing/2014/main" id="{F62F49F2-4E74-3540-A3E3-9391B0282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7621" y="2029630"/>
              <a:ext cx="2201817" cy="39143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552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6CF83FB-989C-3B43-8102-DC4D0E9B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587" y="555814"/>
            <a:ext cx="10817413" cy="513975"/>
          </a:xfrm>
        </p:spPr>
        <p:txBody>
          <a:bodyPr/>
          <a:lstStyle/>
          <a:p>
            <a:r>
              <a:rPr lang="tr-TR" dirty="0"/>
              <a:t>Giriş Ekranı</a:t>
            </a:r>
          </a:p>
        </p:txBody>
      </p:sp>
      <p:grpSp>
        <p:nvGrpSpPr>
          <p:cNvPr id="8" name="Grup 7">
            <a:extLst>
              <a:ext uri="{FF2B5EF4-FFF2-40B4-BE49-F238E27FC236}">
                <a16:creationId xmlns:a16="http://schemas.microsoft.com/office/drawing/2014/main" id="{439592D6-CAD9-B44B-A219-9D88CFAD7D85}"/>
              </a:ext>
            </a:extLst>
          </p:cNvPr>
          <p:cNvGrpSpPr/>
          <p:nvPr/>
        </p:nvGrpSpPr>
        <p:grpSpPr>
          <a:xfrm>
            <a:off x="4463884" y="1751514"/>
            <a:ext cx="2319409" cy="4484980"/>
            <a:chOff x="4463884" y="1751514"/>
            <a:chExt cx="2319409" cy="4484980"/>
          </a:xfrm>
        </p:grpSpPr>
        <p:pic>
          <p:nvPicPr>
            <p:cNvPr id="7" name="Resim 6">
              <a:extLst>
                <a:ext uri="{FF2B5EF4-FFF2-40B4-BE49-F238E27FC236}">
                  <a16:creationId xmlns:a16="http://schemas.microsoft.com/office/drawing/2014/main" id="{77D6C8FD-2AE1-8745-B716-930D9B267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3884" y="1751514"/>
              <a:ext cx="2319409" cy="4484980"/>
            </a:xfrm>
            <a:prstGeom prst="rect">
              <a:avLst/>
            </a:prstGeom>
          </p:spPr>
        </p:pic>
        <p:pic>
          <p:nvPicPr>
            <p:cNvPr id="5" name="Resim 4">
              <a:extLst>
                <a:ext uri="{FF2B5EF4-FFF2-40B4-BE49-F238E27FC236}">
                  <a16:creationId xmlns:a16="http://schemas.microsoft.com/office/drawing/2014/main" id="{E892A18A-9F73-6848-A00D-F63CCC331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204" y="2040135"/>
              <a:ext cx="2183836" cy="3882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494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6CF83FB-989C-3B43-8102-DC4D0E9B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587" y="555814"/>
            <a:ext cx="10817413" cy="513975"/>
          </a:xfrm>
        </p:spPr>
        <p:txBody>
          <a:bodyPr/>
          <a:lstStyle/>
          <a:p>
            <a:r>
              <a:rPr lang="tr-TR" dirty="0"/>
              <a:t>Kararlar</a:t>
            </a:r>
          </a:p>
        </p:txBody>
      </p:sp>
      <p:grpSp>
        <p:nvGrpSpPr>
          <p:cNvPr id="12" name="Grup 11">
            <a:extLst>
              <a:ext uri="{FF2B5EF4-FFF2-40B4-BE49-F238E27FC236}">
                <a16:creationId xmlns:a16="http://schemas.microsoft.com/office/drawing/2014/main" id="{20C8C6BA-64C5-1948-A304-0AEE816C6D79}"/>
              </a:ext>
            </a:extLst>
          </p:cNvPr>
          <p:cNvGrpSpPr/>
          <p:nvPr/>
        </p:nvGrpSpPr>
        <p:grpSpPr>
          <a:xfrm>
            <a:off x="3499381" y="1744370"/>
            <a:ext cx="2319409" cy="4484980"/>
            <a:chOff x="3499381" y="1744370"/>
            <a:chExt cx="2319409" cy="4484980"/>
          </a:xfrm>
        </p:grpSpPr>
        <p:pic>
          <p:nvPicPr>
            <p:cNvPr id="6" name="Resim 5">
              <a:extLst>
                <a:ext uri="{FF2B5EF4-FFF2-40B4-BE49-F238E27FC236}">
                  <a16:creationId xmlns:a16="http://schemas.microsoft.com/office/drawing/2014/main" id="{D59A483C-49F1-4A45-968B-97D534013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9381" y="1744370"/>
              <a:ext cx="2319409" cy="4484980"/>
            </a:xfrm>
            <a:prstGeom prst="rect">
              <a:avLst/>
            </a:prstGeom>
          </p:spPr>
        </p:pic>
        <p:pic>
          <p:nvPicPr>
            <p:cNvPr id="5" name="Resim 4">
              <a:extLst>
                <a:ext uri="{FF2B5EF4-FFF2-40B4-BE49-F238E27FC236}">
                  <a16:creationId xmlns:a16="http://schemas.microsoft.com/office/drawing/2014/main" id="{AE18D30B-1524-9744-B7B3-9369C45A4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7873" y="2058764"/>
              <a:ext cx="2201874" cy="3914442"/>
            </a:xfrm>
            <a:prstGeom prst="rect">
              <a:avLst/>
            </a:prstGeom>
          </p:spPr>
        </p:pic>
      </p:grpSp>
      <p:grpSp>
        <p:nvGrpSpPr>
          <p:cNvPr id="13" name="Grup 12">
            <a:extLst>
              <a:ext uri="{FF2B5EF4-FFF2-40B4-BE49-F238E27FC236}">
                <a16:creationId xmlns:a16="http://schemas.microsoft.com/office/drawing/2014/main" id="{B5584E63-D0D7-0B48-95E9-03BBE20E6662}"/>
              </a:ext>
            </a:extLst>
          </p:cNvPr>
          <p:cNvGrpSpPr/>
          <p:nvPr/>
        </p:nvGrpSpPr>
        <p:grpSpPr>
          <a:xfrm>
            <a:off x="6496581" y="1744370"/>
            <a:ext cx="2319409" cy="4484980"/>
            <a:chOff x="6496581" y="1744370"/>
            <a:chExt cx="2319409" cy="4484980"/>
          </a:xfrm>
        </p:grpSpPr>
        <p:pic>
          <p:nvPicPr>
            <p:cNvPr id="7" name="Resim 6">
              <a:extLst>
                <a:ext uri="{FF2B5EF4-FFF2-40B4-BE49-F238E27FC236}">
                  <a16:creationId xmlns:a16="http://schemas.microsoft.com/office/drawing/2014/main" id="{77D6C8FD-2AE1-8745-B716-930D9B267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6581" y="1744370"/>
              <a:ext cx="2319409" cy="4484980"/>
            </a:xfrm>
            <a:prstGeom prst="rect">
              <a:avLst/>
            </a:prstGeom>
          </p:spPr>
        </p:pic>
        <p:pic>
          <p:nvPicPr>
            <p:cNvPr id="11" name="Resim 10">
              <a:extLst>
                <a:ext uri="{FF2B5EF4-FFF2-40B4-BE49-F238E27FC236}">
                  <a16:creationId xmlns:a16="http://schemas.microsoft.com/office/drawing/2014/main" id="{4C52FCD0-1613-BD43-9081-8AB9A2B35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2583" y="2048932"/>
              <a:ext cx="2207404" cy="39242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756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8EA8274-3C0D-E645-AAAE-266E4EBDA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Menüler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A3E11D58-0721-CC44-BEE4-7BBAB9FB3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695" y="1651995"/>
            <a:ext cx="2108200" cy="119380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8B17B325-6A70-D645-9F86-34FD30B14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954" y="1625600"/>
            <a:ext cx="2082800" cy="1193800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4192A1A3-FE25-C34B-8F16-544C9C93A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493" y="1625600"/>
            <a:ext cx="2082800" cy="1219200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95782E88-DBD3-6244-A666-B5E66E6CD8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1" y="1593914"/>
            <a:ext cx="2095500" cy="3898900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D2C08840-C330-7A48-97C8-611ED1F8C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032" y="1696663"/>
            <a:ext cx="2108200" cy="1473200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B470EFBD-CF9B-8D43-A5DA-C301080273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377" y="3492361"/>
            <a:ext cx="2133600" cy="1168400"/>
          </a:xfrm>
          <a:prstGeom prst="rect">
            <a:avLst/>
          </a:prstGeom>
        </p:spPr>
      </p:pic>
      <p:pic>
        <p:nvPicPr>
          <p:cNvPr id="23" name="Resim 22">
            <a:extLst>
              <a:ext uri="{FF2B5EF4-FFF2-40B4-BE49-F238E27FC236}">
                <a16:creationId xmlns:a16="http://schemas.microsoft.com/office/drawing/2014/main" id="{425ECCBB-13A4-4345-AB48-D527CB34A8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00" y="3492361"/>
            <a:ext cx="2082800" cy="1168400"/>
          </a:xfrm>
          <a:prstGeom prst="rect">
            <a:avLst/>
          </a:prstGeom>
        </p:spPr>
      </p:pic>
      <p:pic>
        <p:nvPicPr>
          <p:cNvPr id="24" name="Resim 23">
            <a:extLst>
              <a:ext uri="{FF2B5EF4-FFF2-40B4-BE49-F238E27FC236}">
                <a16:creationId xmlns:a16="http://schemas.microsoft.com/office/drawing/2014/main" id="{7F9B2EF0-F528-A740-A16F-5CF1CE5AD1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023" y="3419015"/>
            <a:ext cx="2108200" cy="1473200"/>
          </a:xfrm>
          <a:prstGeom prst="rect">
            <a:avLst/>
          </a:prstGeom>
        </p:spPr>
      </p:pic>
      <p:pic>
        <p:nvPicPr>
          <p:cNvPr id="25" name="Resim 24">
            <a:extLst>
              <a:ext uri="{FF2B5EF4-FFF2-40B4-BE49-F238E27FC236}">
                <a16:creationId xmlns:a16="http://schemas.microsoft.com/office/drawing/2014/main" id="{B2CB4E28-6594-A949-9CF4-5070C44478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954" y="3493788"/>
            <a:ext cx="20828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3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6CF83FB-989C-3B43-8102-DC4D0E9B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587" y="555814"/>
            <a:ext cx="10817413" cy="513975"/>
          </a:xfrm>
        </p:spPr>
        <p:txBody>
          <a:bodyPr/>
          <a:lstStyle/>
          <a:p>
            <a:r>
              <a:rPr lang="tr-TR" dirty="0"/>
              <a:t>Müfredatlar</a:t>
            </a: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E22223D8-D578-384B-947E-F61826DB2251}"/>
              </a:ext>
            </a:extLst>
          </p:cNvPr>
          <p:cNvGrpSpPr/>
          <p:nvPr/>
        </p:nvGrpSpPr>
        <p:grpSpPr>
          <a:xfrm>
            <a:off x="3920242" y="1744370"/>
            <a:ext cx="2319409" cy="4484980"/>
            <a:chOff x="3920242" y="1744370"/>
            <a:chExt cx="2319409" cy="4484980"/>
          </a:xfrm>
        </p:grpSpPr>
        <p:pic>
          <p:nvPicPr>
            <p:cNvPr id="10" name="Resim 9">
              <a:extLst>
                <a:ext uri="{FF2B5EF4-FFF2-40B4-BE49-F238E27FC236}">
                  <a16:creationId xmlns:a16="http://schemas.microsoft.com/office/drawing/2014/main" id="{F7BDA4C3-CFFD-2D4E-94AE-55E5583CE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0242" y="1744370"/>
              <a:ext cx="2319409" cy="4484980"/>
            </a:xfrm>
            <a:prstGeom prst="rect">
              <a:avLst/>
            </a:prstGeom>
          </p:spPr>
        </p:pic>
        <p:pic>
          <p:nvPicPr>
            <p:cNvPr id="4" name="Resim 3">
              <a:extLst>
                <a:ext uri="{FF2B5EF4-FFF2-40B4-BE49-F238E27FC236}">
                  <a16:creationId xmlns:a16="http://schemas.microsoft.com/office/drawing/2014/main" id="{4ED5EC1A-F7E3-1D48-BB1C-844116DA2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9871" y="2047569"/>
              <a:ext cx="2180800" cy="3876978"/>
            </a:xfrm>
            <a:prstGeom prst="rect">
              <a:avLst/>
            </a:prstGeom>
          </p:spPr>
        </p:pic>
      </p:grpSp>
      <p:grpSp>
        <p:nvGrpSpPr>
          <p:cNvPr id="28" name="Grup 27">
            <a:extLst>
              <a:ext uri="{FF2B5EF4-FFF2-40B4-BE49-F238E27FC236}">
                <a16:creationId xmlns:a16="http://schemas.microsoft.com/office/drawing/2014/main" id="{F74E6621-954F-D248-9D03-07E344C4A548}"/>
              </a:ext>
            </a:extLst>
          </p:cNvPr>
          <p:cNvGrpSpPr/>
          <p:nvPr/>
        </p:nvGrpSpPr>
        <p:grpSpPr>
          <a:xfrm>
            <a:off x="6708253" y="1744370"/>
            <a:ext cx="2319409" cy="4484980"/>
            <a:chOff x="6783293" y="1744370"/>
            <a:chExt cx="2319409" cy="4484980"/>
          </a:xfrm>
        </p:grpSpPr>
        <p:pic>
          <p:nvPicPr>
            <p:cNvPr id="16" name="Resim 15">
              <a:extLst>
                <a:ext uri="{FF2B5EF4-FFF2-40B4-BE49-F238E27FC236}">
                  <a16:creationId xmlns:a16="http://schemas.microsoft.com/office/drawing/2014/main" id="{975CB183-EDE5-404A-9A89-8CBAF75DC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3293" y="1744370"/>
              <a:ext cx="2319409" cy="4484980"/>
            </a:xfrm>
            <a:prstGeom prst="rect">
              <a:avLst/>
            </a:prstGeom>
          </p:spPr>
        </p:pic>
        <p:pic>
          <p:nvPicPr>
            <p:cNvPr id="21" name="Resim 20">
              <a:extLst>
                <a:ext uri="{FF2B5EF4-FFF2-40B4-BE49-F238E27FC236}">
                  <a16:creationId xmlns:a16="http://schemas.microsoft.com/office/drawing/2014/main" id="{26205D4A-F6B5-2C46-900E-4CBAA2BA4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7982" y="2058030"/>
              <a:ext cx="2174915" cy="3866516"/>
            </a:xfrm>
            <a:prstGeom prst="rect">
              <a:avLst/>
            </a:prstGeom>
          </p:spPr>
        </p:pic>
      </p:grpSp>
      <p:grpSp>
        <p:nvGrpSpPr>
          <p:cNvPr id="29" name="Grup 28">
            <a:extLst>
              <a:ext uri="{FF2B5EF4-FFF2-40B4-BE49-F238E27FC236}">
                <a16:creationId xmlns:a16="http://schemas.microsoft.com/office/drawing/2014/main" id="{8703A11C-332B-B24B-B338-F0D2DA232303}"/>
              </a:ext>
            </a:extLst>
          </p:cNvPr>
          <p:cNvGrpSpPr/>
          <p:nvPr/>
        </p:nvGrpSpPr>
        <p:grpSpPr>
          <a:xfrm>
            <a:off x="9496264" y="1744370"/>
            <a:ext cx="2319409" cy="4484980"/>
            <a:chOff x="9496265" y="1744370"/>
            <a:chExt cx="2319409" cy="4484980"/>
          </a:xfrm>
        </p:grpSpPr>
        <p:pic>
          <p:nvPicPr>
            <p:cNvPr id="19" name="Resim 18">
              <a:extLst>
                <a:ext uri="{FF2B5EF4-FFF2-40B4-BE49-F238E27FC236}">
                  <a16:creationId xmlns:a16="http://schemas.microsoft.com/office/drawing/2014/main" id="{5CAF246C-8A5A-9E49-A21B-39BF7F54B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6265" y="1744370"/>
              <a:ext cx="2319409" cy="4484980"/>
            </a:xfrm>
            <a:prstGeom prst="rect">
              <a:avLst/>
            </a:prstGeom>
          </p:spPr>
        </p:pic>
        <p:pic>
          <p:nvPicPr>
            <p:cNvPr id="23" name="Resim 22">
              <a:extLst>
                <a:ext uri="{FF2B5EF4-FFF2-40B4-BE49-F238E27FC236}">
                  <a16:creationId xmlns:a16="http://schemas.microsoft.com/office/drawing/2014/main" id="{F1BF7D2E-516B-DD40-ACBF-643903226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0954" y="2058030"/>
              <a:ext cx="2174916" cy="3866516"/>
            </a:xfrm>
            <a:prstGeom prst="rect">
              <a:avLst/>
            </a:prstGeom>
          </p:spPr>
        </p:pic>
      </p:grpSp>
      <p:grpSp>
        <p:nvGrpSpPr>
          <p:cNvPr id="26" name="Grup 25">
            <a:extLst>
              <a:ext uri="{FF2B5EF4-FFF2-40B4-BE49-F238E27FC236}">
                <a16:creationId xmlns:a16="http://schemas.microsoft.com/office/drawing/2014/main" id="{51BBD290-6031-2940-BFFE-F8B4F4251E5C}"/>
              </a:ext>
            </a:extLst>
          </p:cNvPr>
          <p:cNvGrpSpPr/>
          <p:nvPr/>
        </p:nvGrpSpPr>
        <p:grpSpPr>
          <a:xfrm>
            <a:off x="1057192" y="1744370"/>
            <a:ext cx="2319409" cy="4484980"/>
            <a:chOff x="1374587" y="1744370"/>
            <a:chExt cx="2319409" cy="4484980"/>
          </a:xfrm>
        </p:grpSpPr>
        <p:pic>
          <p:nvPicPr>
            <p:cNvPr id="6" name="Resim 5">
              <a:extLst>
                <a:ext uri="{FF2B5EF4-FFF2-40B4-BE49-F238E27FC236}">
                  <a16:creationId xmlns:a16="http://schemas.microsoft.com/office/drawing/2014/main" id="{D59A483C-49F1-4A45-968B-97D534013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587" y="1744370"/>
              <a:ext cx="2319409" cy="4484980"/>
            </a:xfrm>
            <a:prstGeom prst="rect">
              <a:avLst/>
            </a:prstGeom>
          </p:spPr>
        </p:pic>
        <p:pic>
          <p:nvPicPr>
            <p:cNvPr id="25" name="Resim 24">
              <a:extLst>
                <a:ext uri="{FF2B5EF4-FFF2-40B4-BE49-F238E27FC236}">
                  <a16:creationId xmlns:a16="http://schemas.microsoft.com/office/drawing/2014/main" id="{876546C5-22B3-884A-A5A1-8BEF993A1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343" y="2058030"/>
              <a:ext cx="2174915" cy="38665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86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6CF83FB-989C-3B43-8102-DC4D0E9B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587" y="555814"/>
            <a:ext cx="10817413" cy="513975"/>
          </a:xfrm>
        </p:spPr>
        <p:txBody>
          <a:bodyPr/>
          <a:lstStyle/>
          <a:p>
            <a:r>
              <a:rPr lang="tr-TR" dirty="0"/>
              <a:t>Profil</a:t>
            </a:r>
          </a:p>
        </p:txBody>
      </p:sp>
      <p:grpSp>
        <p:nvGrpSpPr>
          <p:cNvPr id="30" name="Grup 29">
            <a:extLst>
              <a:ext uri="{FF2B5EF4-FFF2-40B4-BE49-F238E27FC236}">
                <a16:creationId xmlns:a16="http://schemas.microsoft.com/office/drawing/2014/main" id="{3B92F174-84D5-694D-BA30-9609126D5FDC}"/>
              </a:ext>
            </a:extLst>
          </p:cNvPr>
          <p:cNvGrpSpPr/>
          <p:nvPr/>
        </p:nvGrpSpPr>
        <p:grpSpPr>
          <a:xfrm>
            <a:off x="5015440" y="1959167"/>
            <a:ext cx="2107697" cy="4075598"/>
            <a:chOff x="5025986" y="1959897"/>
            <a:chExt cx="2107697" cy="4075598"/>
          </a:xfrm>
        </p:grpSpPr>
        <p:pic>
          <p:nvPicPr>
            <p:cNvPr id="16" name="Resim 15">
              <a:extLst>
                <a:ext uri="{FF2B5EF4-FFF2-40B4-BE49-F238E27FC236}">
                  <a16:creationId xmlns:a16="http://schemas.microsoft.com/office/drawing/2014/main" id="{975CB183-EDE5-404A-9A89-8CBAF75DC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5986" y="1959897"/>
              <a:ext cx="2107697" cy="4075598"/>
            </a:xfrm>
            <a:prstGeom prst="rect">
              <a:avLst/>
            </a:prstGeom>
          </p:spPr>
        </p:pic>
        <p:pic>
          <p:nvPicPr>
            <p:cNvPr id="5" name="Resim 4">
              <a:extLst>
                <a:ext uri="{FF2B5EF4-FFF2-40B4-BE49-F238E27FC236}">
                  <a16:creationId xmlns:a16="http://schemas.microsoft.com/office/drawing/2014/main" id="{2DB6B054-09EF-4743-B7AB-7AC272DDA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1267" y="2244436"/>
              <a:ext cx="1972526" cy="3506713"/>
            </a:xfrm>
            <a:prstGeom prst="rect">
              <a:avLst/>
            </a:prstGeom>
          </p:spPr>
        </p:pic>
      </p:grpSp>
      <p:grpSp>
        <p:nvGrpSpPr>
          <p:cNvPr id="22" name="Grup 21">
            <a:extLst>
              <a:ext uri="{FF2B5EF4-FFF2-40B4-BE49-F238E27FC236}">
                <a16:creationId xmlns:a16="http://schemas.microsoft.com/office/drawing/2014/main" id="{AE599BBE-DAFD-CC46-BE4C-8C6AB4738210}"/>
              </a:ext>
            </a:extLst>
          </p:cNvPr>
          <p:cNvGrpSpPr/>
          <p:nvPr/>
        </p:nvGrpSpPr>
        <p:grpSpPr>
          <a:xfrm>
            <a:off x="446446" y="1959167"/>
            <a:ext cx="2107697" cy="4075598"/>
            <a:chOff x="9837090" y="1959167"/>
            <a:chExt cx="2107697" cy="4075598"/>
          </a:xfrm>
        </p:grpSpPr>
        <p:pic>
          <p:nvPicPr>
            <p:cNvPr id="17" name="Resim 16">
              <a:extLst>
                <a:ext uri="{FF2B5EF4-FFF2-40B4-BE49-F238E27FC236}">
                  <a16:creationId xmlns:a16="http://schemas.microsoft.com/office/drawing/2014/main" id="{A6EA5054-ED23-4D45-958D-D73631494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7090" y="1959167"/>
              <a:ext cx="2107697" cy="4075598"/>
            </a:xfrm>
            <a:prstGeom prst="rect">
              <a:avLst/>
            </a:prstGeom>
          </p:spPr>
        </p:pic>
        <p:pic>
          <p:nvPicPr>
            <p:cNvPr id="8" name="Resim 7">
              <a:extLst>
                <a:ext uri="{FF2B5EF4-FFF2-40B4-BE49-F238E27FC236}">
                  <a16:creationId xmlns:a16="http://schemas.microsoft.com/office/drawing/2014/main" id="{13C0F0AA-00A5-D041-8B63-8BEC60D1B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193" y="2244436"/>
              <a:ext cx="1972526" cy="3506713"/>
            </a:xfrm>
            <a:prstGeom prst="rect">
              <a:avLst/>
            </a:prstGeom>
          </p:spPr>
        </p:pic>
      </p:grpSp>
      <p:grpSp>
        <p:nvGrpSpPr>
          <p:cNvPr id="24" name="Grup 23">
            <a:extLst>
              <a:ext uri="{FF2B5EF4-FFF2-40B4-BE49-F238E27FC236}">
                <a16:creationId xmlns:a16="http://schemas.microsoft.com/office/drawing/2014/main" id="{5C9EAD03-CFF4-E347-8E26-C75B5177B419}"/>
              </a:ext>
            </a:extLst>
          </p:cNvPr>
          <p:cNvGrpSpPr/>
          <p:nvPr/>
        </p:nvGrpSpPr>
        <p:grpSpPr>
          <a:xfrm>
            <a:off x="2730943" y="1959167"/>
            <a:ext cx="2107697" cy="4075598"/>
            <a:chOff x="7431538" y="1959167"/>
            <a:chExt cx="2107697" cy="4075598"/>
          </a:xfrm>
        </p:grpSpPr>
        <p:pic>
          <p:nvPicPr>
            <p:cNvPr id="19" name="Resim 18">
              <a:extLst>
                <a:ext uri="{FF2B5EF4-FFF2-40B4-BE49-F238E27FC236}">
                  <a16:creationId xmlns:a16="http://schemas.microsoft.com/office/drawing/2014/main" id="{5CAF246C-8A5A-9E49-A21B-39BF7F54B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1538" y="1959167"/>
              <a:ext cx="2107697" cy="4075598"/>
            </a:xfrm>
            <a:prstGeom prst="rect">
              <a:avLst/>
            </a:prstGeom>
          </p:spPr>
        </p:pic>
        <p:pic>
          <p:nvPicPr>
            <p:cNvPr id="11" name="Resim 10">
              <a:extLst>
                <a:ext uri="{FF2B5EF4-FFF2-40B4-BE49-F238E27FC236}">
                  <a16:creationId xmlns:a16="http://schemas.microsoft.com/office/drawing/2014/main" id="{D71E76C3-FD6C-2748-B702-507309264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9123" y="2244436"/>
              <a:ext cx="1972526" cy="3506713"/>
            </a:xfrm>
            <a:prstGeom prst="rect">
              <a:avLst/>
            </a:prstGeom>
          </p:spPr>
        </p:pic>
      </p:grpSp>
      <p:grpSp>
        <p:nvGrpSpPr>
          <p:cNvPr id="31" name="Grup 30">
            <a:extLst>
              <a:ext uri="{FF2B5EF4-FFF2-40B4-BE49-F238E27FC236}">
                <a16:creationId xmlns:a16="http://schemas.microsoft.com/office/drawing/2014/main" id="{880DB92C-52E0-5646-B145-ED095137535A}"/>
              </a:ext>
            </a:extLst>
          </p:cNvPr>
          <p:cNvGrpSpPr/>
          <p:nvPr/>
        </p:nvGrpSpPr>
        <p:grpSpPr>
          <a:xfrm>
            <a:off x="7299937" y="1959897"/>
            <a:ext cx="2107697" cy="4075598"/>
            <a:chOff x="2620434" y="1959897"/>
            <a:chExt cx="2107697" cy="4075598"/>
          </a:xfrm>
        </p:grpSpPr>
        <p:pic>
          <p:nvPicPr>
            <p:cNvPr id="10" name="Resim 9">
              <a:extLst>
                <a:ext uri="{FF2B5EF4-FFF2-40B4-BE49-F238E27FC236}">
                  <a16:creationId xmlns:a16="http://schemas.microsoft.com/office/drawing/2014/main" id="{F7BDA4C3-CFFD-2D4E-94AE-55E5583CE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0434" y="1959897"/>
              <a:ext cx="2107697" cy="4075598"/>
            </a:xfrm>
            <a:prstGeom prst="rect">
              <a:avLst/>
            </a:prstGeom>
          </p:spPr>
        </p:pic>
        <p:pic>
          <p:nvPicPr>
            <p:cNvPr id="13" name="Resim 12">
              <a:extLst>
                <a:ext uri="{FF2B5EF4-FFF2-40B4-BE49-F238E27FC236}">
                  <a16:creationId xmlns:a16="http://schemas.microsoft.com/office/drawing/2014/main" id="{21288F39-FDAF-F441-B385-85508CB2F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5481" y="2244436"/>
              <a:ext cx="1972526" cy="3506713"/>
            </a:xfrm>
            <a:prstGeom prst="rect">
              <a:avLst/>
            </a:prstGeom>
          </p:spPr>
        </p:pic>
      </p:grpSp>
      <p:grpSp>
        <p:nvGrpSpPr>
          <p:cNvPr id="32" name="Grup 31">
            <a:extLst>
              <a:ext uri="{FF2B5EF4-FFF2-40B4-BE49-F238E27FC236}">
                <a16:creationId xmlns:a16="http://schemas.microsoft.com/office/drawing/2014/main" id="{B6DAD65B-D988-4842-BB03-8E665D2B1BC1}"/>
              </a:ext>
            </a:extLst>
          </p:cNvPr>
          <p:cNvGrpSpPr/>
          <p:nvPr/>
        </p:nvGrpSpPr>
        <p:grpSpPr>
          <a:xfrm>
            <a:off x="9584434" y="1959897"/>
            <a:ext cx="2107697" cy="4075598"/>
            <a:chOff x="214882" y="1959897"/>
            <a:chExt cx="2107697" cy="4075598"/>
          </a:xfrm>
        </p:grpSpPr>
        <p:pic>
          <p:nvPicPr>
            <p:cNvPr id="6" name="Resim 5">
              <a:extLst>
                <a:ext uri="{FF2B5EF4-FFF2-40B4-BE49-F238E27FC236}">
                  <a16:creationId xmlns:a16="http://schemas.microsoft.com/office/drawing/2014/main" id="{D59A483C-49F1-4A45-968B-97D534013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2" y="1959897"/>
              <a:ext cx="2107697" cy="4075598"/>
            </a:xfrm>
            <a:prstGeom prst="rect">
              <a:avLst/>
            </a:prstGeom>
          </p:spPr>
        </p:pic>
        <p:pic>
          <p:nvPicPr>
            <p:cNvPr id="20" name="Resim 19">
              <a:extLst>
                <a:ext uri="{FF2B5EF4-FFF2-40B4-BE49-F238E27FC236}">
                  <a16:creationId xmlns:a16="http://schemas.microsoft.com/office/drawing/2014/main" id="{A679F372-1E05-6F4D-9B79-32DD48D6A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200" y="2244436"/>
              <a:ext cx="1972526" cy="3506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286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F7E437A-5660-4E4B-A3D5-236BFC148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587" y="555814"/>
            <a:ext cx="10817413" cy="513975"/>
          </a:xfrm>
        </p:spPr>
        <p:txBody>
          <a:bodyPr/>
          <a:lstStyle/>
          <a:p>
            <a:r>
              <a:rPr lang="tr-TR" dirty="0"/>
              <a:t>Programlar</a:t>
            </a:r>
          </a:p>
        </p:txBody>
      </p:sp>
      <p:grpSp>
        <p:nvGrpSpPr>
          <p:cNvPr id="13" name="Grup 12">
            <a:extLst>
              <a:ext uri="{FF2B5EF4-FFF2-40B4-BE49-F238E27FC236}">
                <a16:creationId xmlns:a16="http://schemas.microsoft.com/office/drawing/2014/main" id="{0985C57E-2FAA-C443-9973-ACAF6F9892C0}"/>
              </a:ext>
            </a:extLst>
          </p:cNvPr>
          <p:cNvGrpSpPr/>
          <p:nvPr/>
        </p:nvGrpSpPr>
        <p:grpSpPr>
          <a:xfrm>
            <a:off x="6496581" y="1744370"/>
            <a:ext cx="2319409" cy="4484980"/>
            <a:chOff x="6496581" y="1744370"/>
            <a:chExt cx="2319409" cy="4484980"/>
          </a:xfrm>
        </p:grpSpPr>
        <p:pic>
          <p:nvPicPr>
            <p:cNvPr id="7" name="Resim 6">
              <a:extLst>
                <a:ext uri="{FF2B5EF4-FFF2-40B4-BE49-F238E27FC236}">
                  <a16:creationId xmlns:a16="http://schemas.microsoft.com/office/drawing/2014/main" id="{92129FC2-EF2E-2841-B9EC-68B55DFD6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6581" y="1744370"/>
              <a:ext cx="2319409" cy="4484980"/>
            </a:xfrm>
            <a:prstGeom prst="rect">
              <a:avLst/>
            </a:prstGeom>
          </p:spPr>
        </p:pic>
        <p:pic>
          <p:nvPicPr>
            <p:cNvPr id="10" name="Resim 9">
              <a:extLst>
                <a:ext uri="{FF2B5EF4-FFF2-40B4-BE49-F238E27FC236}">
                  <a16:creationId xmlns:a16="http://schemas.microsoft.com/office/drawing/2014/main" id="{C9A8C66B-B95C-B943-8A49-4D943A8E7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5687" y="2048932"/>
              <a:ext cx="2207404" cy="3924274"/>
            </a:xfrm>
            <a:prstGeom prst="rect">
              <a:avLst/>
            </a:prstGeom>
          </p:spPr>
        </p:pic>
      </p:grpSp>
      <p:grpSp>
        <p:nvGrpSpPr>
          <p:cNvPr id="14" name="Grup 13">
            <a:extLst>
              <a:ext uri="{FF2B5EF4-FFF2-40B4-BE49-F238E27FC236}">
                <a16:creationId xmlns:a16="http://schemas.microsoft.com/office/drawing/2014/main" id="{A9373475-394F-AA46-A167-B238E84C2663}"/>
              </a:ext>
            </a:extLst>
          </p:cNvPr>
          <p:cNvGrpSpPr/>
          <p:nvPr/>
        </p:nvGrpSpPr>
        <p:grpSpPr>
          <a:xfrm>
            <a:off x="3499381" y="1744370"/>
            <a:ext cx="2319409" cy="4484980"/>
            <a:chOff x="3499381" y="1744370"/>
            <a:chExt cx="2319409" cy="4484980"/>
          </a:xfrm>
        </p:grpSpPr>
        <p:pic>
          <p:nvPicPr>
            <p:cNvPr id="4" name="Resim 3">
              <a:extLst>
                <a:ext uri="{FF2B5EF4-FFF2-40B4-BE49-F238E27FC236}">
                  <a16:creationId xmlns:a16="http://schemas.microsoft.com/office/drawing/2014/main" id="{191D497E-40A2-4C40-AF47-F23FE47BA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9381" y="1744370"/>
              <a:ext cx="2319409" cy="4484980"/>
            </a:xfrm>
            <a:prstGeom prst="rect">
              <a:avLst/>
            </a:prstGeom>
          </p:spPr>
        </p:pic>
        <p:pic>
          <p:nvPicPr>
            <p:cNvPr id="12" name="Resim 11">
              <a:extLst>
                <a:ext uri="{FF2B5EF4-FFF2-40B4-BE49-F238E27FC236}">
                  <a16:creationId xmlns:a16="http://schemas.microsoft.com/office/drawing/2014/main" id="{55385C91-24C2-DD4A-B869-351653D79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3593" y="2048932"/>
              <a:ext cx="2209604" cy="3928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72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6CF83FB-989C-3B43-8102-DC4D0E9B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587" y="555814"/>
            <a:ext cx="10817413" cy="513975"/>
          </a:xfrm>
        </p:spPr>
        <p:txBody>
          <a:bodyPr/>
          <a:lstStyle/>
          <a:p>
            <a:r>
              <a:rPr lang="tr-TR" dirty="0"/>
              <a:t>Karşılama Ekranları-1</a:t>
            </a: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975CB183-EDE5-404A-9A89-8CBAF75DC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007" y="1657147"/>
            <a:ext cx="2365498" cy="4574101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A6EA5054-ED23-4D45-958D-D73631494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1" y="1657147"/>
            <a:ext cx="2365498" cy="4574101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5CAF246C-8A5A-9E49-A21B-39BF7F54B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209" y="1657147"/>
            <a:ext cx="2365498" cy="4574101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F7BDA4C3-CFFD-2D4E-94AE-55E5583CE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05" y="1657877"/>
            <a:ext cx="2365498" cy="4574101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96DB6830-FCBD-604E-B153-27E256119E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608" y="1977657"/>
            <a:ext cx="2240699" cy="398346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05642BFE-AB0F-864B-8A90-F1B17523B4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10" y="1977657"/>
            <a:ext cx="2240699" cy="3983465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39936FD8-B58E-4D41-BD45-B2368726FB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204" y="1977657"/>
            <a:ext cx="2240699" cy="3983465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794A69C3-021E-6C43-89BF-D58F309291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407" y="1977657"/>
            <a:ext cx="2240699" cy="398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4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6CF83FB-989C-3B43-8102-DC4D0E9B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587" y="555814"/>
            <a:ext cx="10817413" cy="513975"/>
          </a:xfrm>
        </p:spPr>
        <p:txBody>
          <a:bodyPr/>
          <a:lstStyle/>
          <a:p>
            <a:r>
              <a:rPr lang="tr-TR" dirty="0"/>
              <a:t>Karşılama Ekranları-2</a:t>
            </a:r>
          </a:p>
        </p:txBody>
      </p:sp>
      <p:grpSp>
        <p:nvGrpSpPr>
          <p:cNvPr id="18" name="Grup 17">
            <a:extLst>
              <a:ext uri="{FF2B5EF4-FFF2-40B4-BE49-F238E27FC236}">
                <a16:creationId xmlns:a16="http://schemas.microsoft.com/office/drawing/2014/main" id="{E24E638F-2499-E948-8B2F-A2DC31133D89}"/>
              </a:ext>
            </a:extLst>
          </p:cNvPr>
          <p:cNvGrpSpPr/>
          <p:nvPr/>
        </p:nvGrpSpPr>
        <p:grpSpPr>
          <a:xfrm>
            <a:off x="8905805" y="1657877"/>
            <a:ext cx="2365498" cy="4574101"/>
            <a:chOff x="8905805" y="1657877"/>
            <a:chExt cx="2365498" cy="4574101"/>
          </a:xfrm>
        </p:grpSpPr>
        <p:pic>
          <p:nvPicPr>
            <p:cNvPr id="10" name="Resim 9">
              <a:extLst>
                <a:ext uri="{FF2B5EF4-FFF2-40B4-BE49-F238E27FC236}">
                  <a16:creationId xmlns:a16="http://schemas.microsoft.com/office/drawing/2014/main" id="{F7BDA4C3-CFFD-2D4E-94AE-55E5583CE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5805" y="1657877"/>
              <a:ext cx="2365498" cy="4574101"/>
            </a:xfrm>
            <a:prstGeom prst="rect">
              <a:avLst/>
            </a:prstGeom>
          </p:spPr>
        </p:pic>
        <p:pic>
          <p:nvPicPr>
            <p:cNvPr id="12" name="Resim 11">
              <a:extLst>
                <a:ext uri="{FF2B5EF4-FFF2-40B4-BE49-F238E27FC236}">
                  <a16:creationId xmlns:a16="http://schemas.microsoft.com/office/drawing/2014/main" id="{B4960782-4108-2643-A874-BBE00A5C9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5047" y="1956390"/>
              <a:ext cx="2232837" cy="3969488"/>
            </a:xfrm>
            <a:prstGeom prst="rect">
              <a:avLst/>
            </a:prstGeom>
          </p:spPr>
        </p:pic>
      </p:grpSp>
      <p:grpSp>
        <p:nvGrpSpPr>
          <p:cNvPr id="7" name="Grup 6">
            <a:extLst>
              <a:ext uri="{FF2B5EF4-FFF2-40B4-BE49-F238E27FC236}">
                <a16:creationId xmlns:a16="http://schemas.microsoft.com/office/drawing/2014/main" id="{1BB1FD98-A919-634D-8DEA-45555D7BDB6E}"/>
              </a:ext>
            </a:extLst>
          </p:cNvPr>
          <p:cNvGrpSpPr/>
          <p:nvPr/>
        </p:nvGrpSpPr>
        <p:grpSpPr>
          <a:xfrm>
            <a:off x="6209919" y="1657147"/>
            <a:ext cx="2365498" cy="4574101"/>
            <a:chOff x="6217007" y="1657147"/>
            <a:chExt cx="2365498" cy="4574101"/>
          </a:xfrm>
        </p:grpSpPr>
        <p:pic>
          <p:nvPicPr>
            <p:cNvPr id="16" name="Resim 15">
              <a:extLst>
                <a:ext uri="{FF2B5EF4-FFF2-40B4-BE49-F238E27FC236}">
                  <a16:creationId xmlns:a16="http://schemas.microsoft.com/office/drawing/2014/main" id="{975CB183-EDE5-404A-9A89-8CBAF75DC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007" y="1657147"/>
              <a:ext cx="2365498" cy="4574101"/>
            </a:xfrm>
            <a:prstGeom prst="rect">
              <a:avLst/>
            </a:prstGeom>
          </p:spPr>
        </p:pic>
        <p:pic>
          <p:nvPicPr>
            <p:cNvPr id="13" name="Resim 12">
              <a:extLst>
                <a:ext uri="{FF2B5EF4-FFF2-40B4-BE49-F238E27FC236}">
                  <a16:creationId xmlns:a16="http://schemas.microsoft.com/office/drawing/2014/main" id="{64600735-BEDE-CA4A-BDF2-582626608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3337" y="1942214"/>
              <a:ext cx="2232837" cy="3969488"/>
            </a:xfrm>
            <a:prstGeom prst="rect">
              <a:avLst/>
            </a:prstGeom>
          </p:spPr>
        </p:pic>
      </p:grpSp>
      <p:grpSp>
        <p:nvGrpSpPr>
          <p:cNvPr id="5" name="Grup 4">
            <a:extLst>
              <a:ext uri="{FF2B5EF4-FFF2-40B4-BE49-F238E27FC236}">
                <a16:creationId xmlns:a16="http://schemas.microsoft.com/office/drawing/2014/main" id="{1D834C4E-AC54-EF41-AA6C-4B8F59D69C9E}"/>
              </a:ext>
            </a:extLst>
          </p:cNvPr>
          <p:cNvGrpSpPr/>
          <p:nvPr/>
        </p:nvGrpSpPr>
        <p:grpSpPr>
          <a:xfrm>
            <a:off x="3524389" y="1657147"/>
            <a:ext cx="2365498" cy="4574101"/>
            <a:chOff x="3524389" y="1657147"/>
            <a:chExt cx="2365498" cy="4574101"/>
          </a:xfrm>
        </p:grpSpPr>
        <p:pic>
          <p:nvPicPr>
            <p:cNvPr id="19" name="Resim 18">
              <a:extLst>
                <a:ext uri="{FF2B5EF4-FFF2-40B4-BE49-F238E27FC236}">
                  <a16:creationId xmlns:a16="http://schemas.microsoft.com/office/drawing/2014/main" id="{5CAF246C-8A5A-9E49-A21B-39BF7F54B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389" y="1657147"/>
              <a:ext cx="2365498" cy="4574101"/>
            </a:xfrm>
            <a:prstGeom prst="rect">
              <a:avLst/>
            </a:prstGeom>
          </p:spPr>
        </p:pic>
        <p:pic>
          <p:nvPicPr>
            <p:cNvPr id="14" name="Resim 13">
              <a:extLst>
                <a:ext uri="{FF2B5EF4-FFF2-40B4-BE49-F238E27FC236}">
                  <a16:creationId xmlns:a16="http://schemas.microsoft.com/office/drawing/2014/main" id="{6233352D-CDC0-9043-B5C2-78EBDA03B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631" y="1956390"/>
              <a:ext cx="2232837" cy="3969488"/>
            </a:xfrm>
            <a:prstGeom prst="rect">
              <a:avLst/>
            </a:prstGeom>
          </p:spPr>
        </p:pic>
      </p:grpSp>
      <p:grpSp>
        <p:nvGrpSpPr>
          <p:cNvPr id="3" name="Grup 2">
            <a:extLst>
              <a:ext uri="{FF2B5EF4-FFF2-40B4-BE49-F238E27FC236}">
                <a16:creationId xmlns:a16="http://schemas.microsoft.com/office/drawing/2014/main" id="{502122AC-B17D-2B4F-921F-D83D2B034A75}"/>
              </a:ext>
            </a:extLst>
          </p:cNvPr>
          <p:cNvGrpSpPr/>
          <p:nvPr/>
        </p:nvGrpSpPr>
        <p:grpSpPr>
          <a:xfrm>
            <a:off x="839411" y="1657147"/>
            <a:ext cx="2365498" cy="4574101"/>
            <a:chOff x="839411" y="1657147"/>
            <a:chExt cx="2365498" cy="4574101"/>
          </a:xfrm>
        </p:grpSpPr>
        <p:pic>
          <p:nvPicPr>
            <p:cNvPr id="17" name="Resim 16">
              <a:extLst>
                <a:ext uri="{FF2B5EF4-FFF2-40B4-BE49-F238E27FC236}">
                  <a16:creationId xmlns:a16="http://schemas.microsoft.com/office/drawing/2014/main" id="{A6EA5054-ED23-4D45-958D-D73631494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1" y="1657147"/>
              <a:ext cx="2365498" cy="4574101"/>
            </a:xfrm>
            <a:prstGeom prst="rect">
              <a:avLst/>
            </a:prstGeom>
          </p:spPr>
        </p:pic>
        <p:pic>
          <p:nvPicPr>
            <p:cNvPr id="15" name="Resim 14">
              <a:extLst>
                <a:ext uri="{FF2B5EF4-FFF2-40B4-BE49-F238E27FC236}">
                  <a16:creationId xmlns:a16="http://schemas.microsoft.com/office/drawing/2014/main" id="{92ACFECE-E93D-F344-A927-DFC8F84B2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741" y="1942214"/>
              <a:ext cx="2232837" cy="3969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172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6CF83FB-989C-3B43-8102-DC4D0E9B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587" y="555814"/>
            <a:ext cx="10817413" cy="513975"/>
          </a:xfrm>
        </p:spPr>
        <p:txBody>
          <a:bodyPr/>
          <a:lstStyle/>
          <a:p>
            <a:r>
              <a:rPr lang="tr-TR" dirty="0"/>
              <a:t>Karşılama Ekranları-3</a:t>
            </a:r>
          </a:p>
        </p:txBody>
      </p:sp>
      <p:grpSp>
        <p:nvGrpSpPr>
          <p:cNvPr id="28" name="Grup 27">
            <a:extLst>
              <a:ext uri="{FF2B5EF4-FFF2-40B4-BE49-F238E27FC236}">
                <a16:creationId xmlns:a16="http://schemas.microsoft.com/office/drawing/2014/main" id="{CF770396-64B7-F045-AB29-26137F66EE4B}"/>
              </a:ext>
            </a:extLst>
          </p:cNvPr>
          <p:cNvGrpSpPr/>
          <p:nvPr/>
        </p:nvGrpSpPr>
        <p:grpSpPr>
          <a:xfrm>
            <a:off x="3528209" y="1657147"/>
            <a:ext cx="2365498" cy="4574101"/>
            <a:chOff x="3528209" y="1657147"/>
            <a:chExt cx="2365498" cy="4574101"/>
          </a:xfrm>
        </p:grpSpPr>
        <p:pic>
          <p:nvPicPr>
            <p:cNvPr id="19" name="Resim 18">
              <a:extLst>
                <a:ext uri="{FF2B5EF4-FFF2-40B4-BE49-F238E27FC236}">
                  <a16:creationId xmlns:a16="http://schemas.microsoft.com/office/drawing/2014/main" id="{5CAF246C-8A5A-9E49-A21B-39BF7F54B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8209" y="1657147"/>
              <a:ext cx="2365498" cy="4574101"/>
            </a:xfrm>
            <a:prstGeom prst="rect">
              <a:avLst/>
            </a:prstGeom>
          </p:spPr>
        </p:pic>
        <p:pic>
          <p:nvPicPr>
            <p:cNvPr id="20" name="Resim 19">
              <a:extLst>
                <a:ext uri="{FF2B5EF4-FFF2-40B4-BE49-F238E27FC236}">
                  <a16:creationId xmlns:a16="http://schemas.microsoft.com/office/drawing/2014/main" id="{41EAC014-856E-9D40-8EEC-635677463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0552" y="1956390"/>
              <a:ext cx="2240812" cy="3983665"/>
            </a:xfrm>
            <a:prstGeom prst="rect">
              <a:avLst/>
            </a:prstGeom>
          </p:spPr>
        </p:pic>
      </p:grpSp>
      <p:grpSp>
        <p:nvGrpSpPr>
          <p:cNvPr id="27" name="Grup 26">
            <a:extLst>
              <a:ext uri="{FF2B5EF4-FFF2-40B4-BE49-F238E27FC236}">
                <a16:creationId xmlns:a16="http://schemas.microsoft.com/office/drawing/2014/main" id="{C3848FF7-C14B-2A48-970A-4BBDF35D3CCE}"/>
              </a:ext>
            </a:extLst>
          </p:cNvPr>
          <p:cNvGrpSpPr/>
          <p:nvPr/>
        </p:nvGrpSpPr>
        <p:grpSpPr>
          <a:xfrm>
            <a:off x="839411" y="1657147"/>
            <a:ext cx="2365498" cy="4574101"/>
            <a:chOff x="839411" y="1657147"/>
            <a:chExt cx="2365498" cy="4574101"/>
          </a:xfrm>
        </p:grpSpPr>
        <p:pic>
          <p:nvPicPr>
            <p:cNvPr id="17" name="Resim 16">
              <a:extLst>
                <a:ext uri="{FF2B5EF4-FFF2-40B4-BE49-F238E27FC236}">
                  <a16:creationId xmlns:a16="http://schemas.microsoft.com/office/drawing/2014/main" id="{A6EA5054-ED23-4D45-958D-D73631494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1" y="1657147"/>
              <a:ext cx="2365498" cy="4574101"/>
            </a:xfrm>
            <a:prstGeom prst="rect">
              <a:avLst/>
            </a:prstGeom>
          </p:spPr>
        </p:pic>
        <p:pic>
          <p:nvPicPr>
            <p:cNvPr id="22" name="Resim 21">
              <a:extLst>
                <a:ext uri="{FF2B5EF4-FFF2-40B4-BE49-F238E27FC236}">
                  <a16:creationId xmlns:a16="http://schemas.microsoft.com/office/drawing/2014/main" id="{40C9F2CA-FD00-EB4F-B487-37E9AD34A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941" y="1956390"/>
              <a:ext cx="2240812" cy="3983665"/>
            </a:xfrm>
            <a:prstGeom prst="rect">
              <a:avLst/>
            </a:prstGeom>
          </p:spPr>
        </p:pic>
      </p:grpSp>
      <p:grpSp>
        <p:nvGrpSpPr>
          <p:cNvPr id="30" name="Grup 29">
            <a:extLst>
              <a:ext uri="{FF2B5EF4-FFF2-40B4-BE49-F238E27FC236}">
                <a16:creationId xmlns:a16="http://schemas.microsoft.com/office/drawing/2014/main" id="{E4863507-506C-4A4E-9DDD-1D9D4782A6E0}"/>
              </a:ext>
            </a:extLst>
          </p:cNvPr>
          <p:cNvGrpSpPr/>
          <p:nvPr/>
        </p:nvGrpSpPr>
        <p:grpSpPr>
          <a:xfrm>
            <a:off x="8905805" y="1657877"/>
            <a:ext cx="2365498" cy="4574101"/>
            <a:chOff x="8905805" y="1657877"/>
            <a:chExt cx="2365498" cy="4574101"/>
          </a:xfrm>
        </p:grpSpPr>
        <p:pic>
          <p:nvPicPr>
            <p:cNvPr id="10" name="Resim 9">
              <a:extLst>
                <a:ext uri="{FF2B5EF4-FFF2-40B4-BE49-F238E27FC236}">
                  <a16:creationId xmlns:a16="http://schemas.microsoft.com/office/drawing/2014/main" id="{F7BDA4C3-CFFD-2D4E-94AE-55E5583CE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5805" y="1657877"/>
              <a:ext cx="2365498" cy="4574101"/>
            </a:xfrm>
            <a:prstGeom prst="rect">
              <a:avLst/>
            </a:prstGeom>
          </p:spPr>
        </p:pic>
        <p:pic>
          <p:nvPicPr>
            <p:cNvPr id="24" name="Resim 23">
              <a:extLst>
                <a:ext uri="{FF2B5EF4-FFF2-40B4-BE49-F238E27FC236}">
                  <a16:creationId xmlns:a16="http://schemas.microsoft.com/office/drawing/2014/main" id="{C9D9E1CB-2371-5F49-924E-94B83CBEE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8148" y="1956390"/>
              <a:ext cx="2240812" cy="3983665"/>
            </a:xfrm>
            <a:prstGeom prst="rect">
              <a:avLst/>
            </a:prstGeom>
          </p:spPr>
        </p:pic>
      </p:grpSp>
      <p:grpSp>
        <p:nvGrpSpPr>
          <p:cNvPr id="29" name="Grup 28">
            <a:extLst>
              <a:ext uri="{FF2B5EF4-FFF2-40B4-BE49-F238E27FC236}">
                <a16:creationId xmlns:a16="http://schemas.microsoft.com/office/drawing/2014/main" id="{2F749BA4-8853-3A43-A242-A613ABB057F5}"/>
              </a:ext>
            </a:extLst>
          </p:cNvPr>
          <p:cNvGrpSpPr/>
          <p:nvPr/>
        </p:nvGrpSpPr>
        <p:grpSpPr>
          <a:xfrm>
            <a:off x="6217007" y="1657147"/>
            <a:ext cx="2365498" cy="4574101"/>
            <a:chOff x="6217007" y="1657147"/>
            <a:chExt cx="2365498" cy="4574101"/>
          </a:xfrm>
        </p:grpSpPr>
        <p:pic>
          <p:nvPicPr>
            <p:cNvPr id="16" name="Resim 15">
              <a:extLst>
                <a:ext uri="{FF2B5EF4-FFF2-40B4-BE49-F238E27FC236}">
                  <a16:creationId xmlns:a16="http://schemas.microsoft.com/office/drawing/2014/main" id="{975CB183-EDE5-404A-9A89-8CBAF75DC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007" y="1657147"/>
              <a:ext cx="2365498" cy="4574101"/>
            </a:xfrm>
            <a:prstGeom prst="rect">
              <a:avLst/>
            </a:prstGeom>
          </p:spPr>
        </p:pic>
        <p:pic>
          <p:nvPicPr>
            <p:cNvPr id="26" name="Resim 25">
              <a:extLst>
                <a:ext uri="{FF2B5EF4-FFF2-40B4-BE49-F238E27FC236}">
                  <a16:creationId xmlns:a16="http://schemas.microsoft.com/office/drawing/2014/main" id="{ED8243C0-EA39-A64F-8069-1491B4E28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50" y="1956390"/>
              <a:ext cx="2240812" cy="39836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014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6CF83FB-989C-3B43-8102-DC4D0E9B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587" y="555814"/>
            <a:ext cx="10817413" cy="513975"/>
          </a:xfrm>
        </p:spPr>
        <p:txBody>
          <a:bodyPr/>
          <a:lstStyle/>
          <a:p>
            <a:r>
              <a:rPr lang="tr-TR" dirty="0"/>
              <a:t>Karşılama Ekranları-3</a:t>
            </a:r>
          </a:p>
        </p:txBody>
      </p:sp>
      <p:grpSp>
        <p:nvGrpSpPr>
          <p:cNvPr id="33" name="Grup 32">
            <a:extLst>
              <a:ext uri="{FF2B5EF4-FFF2-40B4-BE49-F238E27FC236}">
                <a16:creationId xmlns:a16="http://schemas.microsoft.com/office/drawing/2014/main" id="{ED1C8295-F369-754A-AD1D-DF6DD63A21C7}"/>
              </a:ext>
            </a:extLst>
          </p:cNvPr>
          <p:cNvGrpSpPr/>
          <p:nvPr/>
        </p:nvGrpSpPr>
        <p:grpSpPr>
          <a:xfrm>
            <a:off x="3528209" y="1657147"/>
            <a:ext cx="2365498" cy="4574101"/>
            <a:chOff x="3528209" y="1657147"/>
            <a:chExt cx="2365498" cy="4574101"/>
          </a:xfrm>
        </p:grpSpPr>
        <p:pic>
          <p:nvPicPr>
            <p:cNvPr id="19" name="Resim 18">
              <a:extLst>
                <a:ext uri="{FF2B5EF4-FFF2-40B4-BE49-F238E27FC236}">
                  <a16:creationId xmlns:a16="http://schemas.microsoft.com/office/drawing/2014/main" id="{5CAF246C-8A5A-9E49-A21B-39BF7F54B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8209" y="1657147"/>
              <a:ext cx="2365498" cy="4574101"/>
            </a:xfrm>
            <a:prstGeom prst="rect">
              <a:avLst/>
            </a:prstGeom>
          </p:spPr>
        </p:pic>
        <p:pic>
          <p:nvPicPr>
            <p:cNvPr id="13" name="Resim 12">
              <a:extLst>
                <a:ext uri="{FF2B5EF4-FFF2-40B4-BE49-F238E27FC236}">
                  <a16:creationId xmlns:a16="http://schemas.microsoft.com/office/drawing/2014/main" id="{59ACB13C-EA8A-A747-AF7A-5A56540DC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282" y="1984744"/>
              <a:ext cx="2224863" cy="3955312"/>
            </a:xfrm>
            <a:prstGeom prst="rect">
              <a:avLst/>
            </a:prstGeom>
          </p:spPr>
        </p:pic>
      </p:grpSp>
      <p:grpSp>
        <p:nvGrpSpPr>
          <p:cNvPr id="34" name="Grup 33">
            <a:extLst>
              <a:ext uri="{FF2B5EF4-FFF2-40B4-BE49-F238E27FC236}">
                <a16:creationId xmlns:a16="http://schemas.microsoft.com/office/drawing/2014/main" id="{8B4E21CC-A4B4-8243-BFC9-0BA4FBCF7FBC}"/>
              </a:ext>
            </a:extLst>
          </p:cNvPr>
          <p:cNvGrpSpPr/>
          <p:nvPr/>
        </p:nvGrpSpPr>
        <p:grpSpPr>
          <a:xfrm>
            <a:off x="839411" y="1657147"/>
            <a:ext cx="2365498" cy="4574101"/>
            <a:chOff x="839411" y="1657147"/>
            <a:chExt cx="2365498" cy="4574101"/>
          </a:xfrm>
        </p:grpSpPr>
        <p:pic>
          <p:nvPicPr>
            <p:cNvPr id="17" name="Resim 16">
              <a:extLst>
                <a:ext uri="{FF2B5EF4-FFF2-40B4-BE49-F238E27FC236}">
                  <a16:creationId xmlns:a16="http://schemas.microsoft.com/office/drawing/2014/main" id="{A6EA5054-ED23-4D45-958D-D73631494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1" y="1657147"/>
              <a:ext cx="2365498" cy="4574101"/>
            </a:xfrm>
            <a:prstGeom prst="rect">
              <a:avLst/>
            </a:prstGeom>
          </p:spPr>
        </p:pic>
        <p:pic>
          <p:nvPicPr>
            <p:cNvPr id="15" name="Resim 14">
              <a:extLst>
                <a:ext uri="{FF2B5EF4-FFF2-40B4-BE49-F238E27FC236}">
                  <a16:creationId xmlns:a16="http://schemas.microsoft.com/office/drawing/2014/main" id="{AD34BA17-7C47-A64D-BEB9-D7E9316B0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552" y="1984744"/>
              <a:ext cx="2224863" cy="3955312"/>
            </a:xfrm>
            <a:prstGeom prst="rect">
              <a:avLst/>
            </a:prstGeom>
          </p:spPr>
        </p:pic>
      </p:grpSp>
      <p:grpSp>
        <p:nvGrpSpPr>
          <p:cNvPr id="32" name="Grup 31">
            <a:extLst>
              <a:ext uri="{FF2B5EF4-FFF2-40B4-BE49-F238E27FC236}">
                <a16:creationId xmlns:a16="http://schemas.microsoft.com/office/drawing/2014/main" id="{CC4C81FD-C407-904B-871F-7A330279957D}"/>
              </a:ext>
            </a:extLst>
          </p:cNvPr>
          <p:cNvGrpSpPr/>
          <p:nvPr/>
        </p:nvGrpSpPr>
        <p:grpSpPr>
          <a:xfrm>
            <a:off x="6217007" y="1657147"/>
            <a:ext cx="2365498" cy="4574101"/>
            <a:chOff x="6217007" y="1657147"/>
            <a:chExt cx="2365498" cy="4574101"/>
          </a:xfrm>
        </p:grpSpPr>
        <p:pic>
          <p:nvPicPr>
            <p:cNvPr id="16" name="Resim 15">
              <a:extLst>
                <a:ext uri="{FF2B5EF4-FFF2-40B4-BE49-F238E27FC236}">
                  <a16:creationId xmlns:a16="http://schemas.microsoft.com/office/drawing/2014/main" id="{975CB183-EDE5-404A-9A89-8CBAF75DC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007" y="1657147"/>
              <a:ext cx="2365498" cy="4574101"/>
            </a:xfrm>
            <a:prstGeom prst="rect">
              <a:avLst/>
            </a:prstGeom>
          </p:spPr>
        </p:pic>
        <p:pic>
          <p:nvPicPr>
            <p:cNvPr id="21" name="Resim 20">
              <a:extLst>
                <a:ext uri="{FF2B5EF4-FFF2-40B4-BE49-F238E27FC236}">
                  <a16:creationId xmlns:a16="http://schemas.microsoft.com/office/drawing/2014/main" id="{2E3914F6-E862-DB4F-AF1B-F5BE8D8B3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0237" y="1984744"/>
              <a:ext cx="2224863" cy="3955312"/>
            </a:xfrm>
            <a:prstGeom prst="rect">
              <a:avLst/>
            </a:prstGeom>
          </p:spPr>
        </p:pic>
      </p:grpSp>
      <p:grpSp>
        <p:nvGrpSpPr>
          <p:cNvPr id="31" name="Grup 30">
            <a:extLst>
              <a:ext uri="{FF2B5EF4-FFF2-40B4-BE49-F238E27FC236}">
                <a16:creationId xmlns:a16="http://schemas.microsoft.com/office/drawing/2014/main" id="{BA3AB0B2-5286-984B-B3B2-285790DEE1F6}"/>
              </a:ext>
            </a:extLst>
          </p:cNvPr>
          <p:cNvGrpSpPr/>
          <p:nvPr/>
        </p:nvGrpSpPr>
        <p:grpSpPr>
          <a:xfrm>
            <a:off x="8905805" y="1657877"/>
            <a:ext cx="2365498" cy="4574101"/>
            <a:chOff x="8905805" y="1657877"/>
            <a:chExt cx="2365498" cy="4574101"/>
          </a:xfrm>
        </p:grpSpPr>
        <p:pic>
          <p:nvPicPr>
            <p:cNvPr id="10" name="Resim 9">
              <a:extLst>
                <a:ext uri="{FF2B5EF4-FFF2-40B4-BE49-F238E27FC236}">
                  <a16:creationId xmlns:a16="http://schemas.microsoft.com/office/drawing/2014/main" id="{F7BDA4C3-CFFD-2D4E-94AE-55E5583CE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5805" y="1657877"/>
              <a:ext cx="2365498" cy="4574101"/>
            </a:xfrm>
            <a:prstGeom prst="rect">
              <a:avLst/>
            </a:prstGeom>
          </p:spPr>
        </p:pic>
        <p:pic>
          <p:nvPicPr>
            <p:cNvPr id="25" name="Resim 24">
              <a:extLst>
                <a:ext uri="{FF2B5EF4-FFF2-40B4-BE49-F238E27FC236}">
                  <a16:creationId xmlns:a16="http://schemas.microsoft.com/office/drawing/2014/main" id="{5471FB56-A1AF-F142-8013-E9588294C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6122" y="1984744"/>
              <a:ext cx="2224863" cy="3955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361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0ADFC32-C021-C14A-B42E-BA3310DF0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Bitirme Sınavı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690D2A75-37EF-5546-9A12-411369F3C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007" y="1657147"/>
            <a:ext cx="2365498" cy="4574101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DBD675AC-B437-C74C-BA98-5BD2482024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190" y="1967220"/>
            <a:ext cx="2218771" cy="3944482"/>
          </a:xfrm>
          <a:prstGeom prst="rect">
            <a:avLst/>
          </a:prstGeom>
        </p:spPr>
      </p:pic>
      <p:grpSp>
        <p:nvGrpSpPr>
          <p:cNvPr id="14" name="Grup 13">
            <a:extLst>
              <a:ext uri="{FF2B5EF4-FFF2-40B4-BE49-F238E27FC236}">
                <a16:creationId xmlns:a16="http://schemas.microsoft.com/office/drawing/2014/main" id="{A43D6C26-96F5-2E4F-BC32-8691056DD1A3}"/>
              </a:ext>
            </a:extLst>
          </p:cNvPr>
          <p:cNvGrpSpPr/>
          <p:nvPr/>
        </p:nvGrpSpPr>
        <p:grpSpPr>
          <a:xfrm>
            <a:off x="3528209" y="1657147"/>
            <a:ext cx="2365498" cy="4574101"/>
            <a:chOff x="3528209" y="1657147"/>
            <a:chExt cx="2365498" cy="4574101"/>
          </a:xfrm>
        </p:grpSpPr>
        <p:pic>
          <p:nvPicPr>
            <p:cNvPr id="5" name="Resim 4">
              <a:extLst>
                <a:ext uri="{FF2B5EF4-FFF2-40B4-BE49-F238E27FC236}">
                  <a16:creationId xmlns:a16="http://schemas.microsoft.com/office/drawing/2014/main" id="{44067492-911C-0E41-A2FD-D7D8D1988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8209" y="1657147"/>
              <a:ext cx="2365498" cy="4574101"/>
            </a:xfrm>
            <a:prstGeom prst="rect">
              <a:avLst/>
            </a:prstGeom>
          </p:spPr>
        </p:pic>
        <p:pic>
          <p:nvPicPr>
            <p:cNvPr id="13" name="Resim 12">
              <a:extLst>
                <a:ext uri="{FF2B5EF4-FFF2-40B4-BE49-F238E27FC236}">
                  <a16:creationId xmlns:a16="http://schemas.microsoft.com/office/drawing/2014/main" id="{E0578E8B-BD54-414A-A153-186B8EC2E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1572" y="1967220"/>
              <a:ext cx="2218771" cy="3944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530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0ADFC32-C021-C14A-B42E-BA3310DF0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Duyurular</a:t>
            </a:r>
          </a:p>
        </p:txBody>
      </p:sp>
      <p:grpSp>
        <p:nvGrpSpPr>
          <p:cNvPr id="10" name="Grup 9">
            <a:extLst>
              <a:ext uri="{FF2B5EF4-FFF2-40B4-BE49-F238E27FC236}">
                <a16:creationId xmlns:a16="http://schemas.microsoft.com/office/drawing/2014/main" id="{10989EAF-7872-E340-ACB9-FAC836BBA1D6}"/>
              </a:ext>
            </a:extLst>
          </p:cNvPr>
          <p:cNvGrpSpPr/>
          <p:nvPr/>
        </p:nvGrpSpPr>
        <p:grpSpPr>
          <a:xfrm>
            <a:off x="6217007" y="1657147"/>
            <a:ext cx="2365498" cy="4574101"/>
            <a:chOff x="6217007" y="1657147"/>
            <a:chExt cx="2365498" cy="4574101"/>
          </a:xfrm>
        </p:grpSpPr>
        <p:pic>
          <p:nvPicPr>
            <p:cNvPr id="8" name="Resim 7">
              <a:extLst>
                <a:ext uri="{FF2B5EF4-FFF2-40B4-BE49-F238E27FC236}">
                  <a16:creationId xmlns:a16="http://schemas.microsoft.com/office/drawing/2014/main" id="{690D2A75-37EF-5546-9A12-411369F3C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007" y="1657147"/>
              <a:ext cx="2365498" cy="4574101"/>
            </a:xfrm>
            <a:prstGeom prst="rect">
              <a:avLst/>
            </a:prstGeom>
          </p:spPr>
        </p:pic>
        <p:pic>
          <p:nvPicPr>
            <p:cNvPr id="4" name="Resim 3">
              <a:extLst>
                <a:ext uri="{FF2B5EF4-FFF2-40B4-BE49-F238E27FC236}">
                  <a16:creationId xmlns:a16="http://schemas.microsoft.com/office/drawing/2014/main" id="{F54BBFCC-7982-BC4E-81FA-80A66CD74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210" y="1949302"/>
              <a:ext cx="2232837" cy="3969489"/>
            </a:xfrm>
            <a:prstGeom prst="rect">
              <a:avLst/>
            </a:prstGeom>
          </p:spPr>
        </p:pic>
      </p:grpSp>
      <p:grpSp>
        <p:nvGrpSpPr>
          <p:cNvPr id="9" name="Grup 8">
            <a:extLst>
              <a:ext uri="{FF2B5EF4-FFF2-40B4-BE49-F238E27FC236}">
                <a16:creationId xmlns:a16="http://schemas.microsoft.com/office/drawing/2014/main" id="{352CBC74-2945-534C-AFFB-3E462E708B49}"/>
              </a:ext>
            </a:extLst>
          </p:cNvPr>
          <p:cNvGrpSpPr/>
          <p:nvPr/>
        </p:nvGrpSpPr>
        <p:grpSpPr>
          <a:xfrm>
            <a:off x="3528209" y="1657147"/>
            <a:ext cx="2365498" cy="4574101"/>
            <a:chOff x="3528209" y="1657147"/>
            <a:chExt cx="2365498" cy="4574101"/>
          </a:xfrm>
        </p:grpSpPr>
        <p:pic>
          <p:nvPicPr>
            <p:cNvPr id="5" name="Resim 4">
              <a:extLst>
                <a:ext uri="{FF2B5EF4-FFF2-40B4-BE49-F238E27FC236}">
                  <a16:creationId xmlns:a16="http://schemas.microsoft.com/office/drawing/2014/main" id="{44067492-911C-0E41-A2FD-D7D8D1988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8209" y="1657147"/>
              <a:ext cx="2365498" cy="4574101"/>
            </a:xfrm>
            <a:prstGeom prst="rect">
              <a:avLst/>
            </a:prstGeom>
          </p:spPr>
        </p:pic>
        <p:pic>
          <p:nvPicPr>
            <p:cNvPr id="7" name="Resim 6">
              <a:extLst>
                <a:ext uri="{FF2B5EF4-FFF2-40B4-BE49-F238E27FC236}">
                  <a16:creationId xmlns:a16="http://schemas.microsoft.com/office/drawing/2014/main" id="{56A04585-6528-AD4D-8E2B-8011E63D4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412" y="1949302"/>
              <a:ext cx="2232837" cy="3969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102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0ADFC32-C021-C14A-B42E-BA3310DF0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Görevlendirme Bilgileri</a:t>
            </a:r>
          </a:p>
        </p:txBody>
      </p:sp>
      <p:grpSp>
        <p:nvGrpSpPr>
          <p:cNvPr id="11" name="Grup 10">
            <a:extLst>
              <a:ext uri="{FF2B5EF4-FFF2-40B4-BE49-F238E27FC236}">
                <a16:creationId xmlns:a16="http://schemas.microsoft.com/office/drawing/2014/main" id="{3E5BF86D-F4C4-D14C-9489-43C741BC9D70}"/>
              </a:ext>
            </a:extLst>
          </p:cNvPr>
          <p:cNvGrpSpPr/>
          <p:nvPr/>
        </p:nvGrpSpPr>
        <p:grpSpPr>
          <a:xfrm>
            <a:off x="4424326" y="1657147"/>
            <a:ext cx="2313024" cy="4574101"/>
            <a:chOff x="4424326" y="1657147"/>
            <a:chExt cx="2313024" cy="4574101"/>
          </a:xfrm>
        </p:grpSpPr>
        <p:pic>
          <p:nvPicPr>
            <p:cNvPr id="8" name="Resim 7">
              <a:extLst>
                <a:ext uri="{FF2B5EF4-FFF2-40B4-BE49-F238E27FC236}">
                  <a16:creationId xmlns:a16="http://schemas.microsoft.com/office/drawing/2014/main" id="{690D2A75-37EF-5546-9A12-411369F3C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326" y="1657147"/>
              <a:ext cx="2313024" cy="4574101"/>
            </a:xfrm>
            <a:prstGeom prst="rect">
              <a:avLst/>
            </a:prstGeom>
          </p:spPr>
        </p:pic>
        <p:pic>
          <p:nvPicPr>
            <p:cNvPr id="6" name="Resim 5">
              <a:extLst>
                <a:ext uri="{FF2B5EF4-FFF2-40B4-BE49-F238E27FC236}">
                  <a16:creationId xmlns:a16="http://schemas.microsoft.com/office/drawing/2014/main" id="{D356E9FB-C023-3546-B102-12A1DCA1E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593" y="1977655"/>
              <a:ext cx="2201528" cy="3913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141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BB9199-95B9-B044-9CDA-02A4E865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A0933FF-6CD4-3249-9633-8A3C39F13325}"/>
              </a:ext>
            </a:extLst>
          </p:cNvPr>
          <p:cNvSpPr txBox="1"/>
          <p:nvPr/>
        </p:nvSpPr>
        <p:spPr>
          <a:xfrm>
            <a:off x="1874975" y="3128760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1. Parametre İşlemleri</a:t>
            </a:r>
          </a:p>
        </p:txBody>
      </p:sp>
    </p:spTree>
    <p:extLst>
      <p:ext uri="{BB962C8B-B14F-4D97-AF65-F5344CB8AC3E}">
        <p14:creationId xmlns:p14="http://schemas.microsoft.com/office/powerpoint/2010/main" val="333085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0ADFC32-C021-C14A-B42E-BA3310DF0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Nakil Bilgileri</a:t>
            </a:r>
          </a:p>
        </p:txBody>
      </p:sp>
      <p:grpSp>
        <p:nvGrpSpPr>
          <p:cNvPr id="19" name="Grup 18">
            <a:extLst>
              <a:ext uri="{FF2B5EF4-FFF2-40B4-BE49-F238E27FC236}">
                <a16:creationId xmlns:a16="http://schemas.microsoft.com/office/drawing/2014/main" id="{3117A2CB-3234-5045-9EF2-4895A951634F}"/>
              </a:ext>
            </a:extLst>
          </p:cNvPr>
          <p:cNvGrpSpPr/>
          <p:nvPr/>
        </p:nvGrpSpPr>
        <p:grpSpPr>
          <a:xfrm>
            <a:off x="3839110" y="1657147"/>
            <a:ext cx="2313024" cy="4574101"/>
            <a:chOff x="3839110" y="1657147"/>
            <a:chExt cx="2313024" cy="4574101"/>
          </a:xfrm>
        </p:grpSpPr>
        <p:pic>
          <p:nvPicPr>
            <p:cNvPr id="12" name="Resim 11">
              <a:extLst>
                <a:ext uri="{FF2B5EF4-FFF2-40B4-BE49-F238E27FC236}">
                  <a16:creationId xmlns:a16="http://schemas.microsoft.com/office/drawing/2014/main" id="{B6823FEB-9343-7647-859A-9BF1ABBE4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9110" y="1657147"/>
              <a:ext cx="2313024" cy="4574101"/>
            </a:xfrm>
            <a:prstGeom prst="rect">
              <a:avLst/>
            </a:prstGeom>
          </p:spPr>
        </p:pic>
        <p:pic>
          <p:nvPicPr>
            <p:cNvPr id="6" name="Resim 5">
              <a:extLst>
                <a:ext uri="{FF2B5EF4-FFF2-40B4-BE49-F238E27FC236}">
                  <a16:creationId xmlns:a16="http://schemas.microsoft.com/office/drawing/2014/main" id="{FA56F9B5-06ED-804F-8716-14224D693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4626" y="1956816"/>
              <a:ext cx="2221992" cy="3950208"/>
            </a:xfrm>
            <a:prstGeom prst="rect">
              <a:avLst/>
            </a:prstGeom>
          </p:spPr>
        </p:pic>
      </p:grpSp>
      <p:grpSp>
        <p:nvGrpSpPr>
          <p:cNvPr id="20" name="Grup 19">
            <a:extLst>
              <a:ext uri="{FF2B5EF4-FFF2-40B4-BE49-F238E27FC236}">
                <a16:creationId xmlns:a16="http://schemas.microsoft.com/office/drawing/2014/main" id="{8C543B58-31CA-084B-9B3C-32FC04D4144D}"/>
              </a:ext>
            </a:extLst>
          </p:cNvPr>
          <p:cNvGrpSpPr/>
          <p:nvPr/>
        </p:nvGrpSpPr>
        <p:grpSpPr>
          <a:xfrm>
            <a:off x="6472582" y="1657147"/>
            <a:ext cx="2313024" cy="4574101"/>
            <a:chOff x="6472582" y="1657147"/>
            <a:chExt cx="2313024" cy="4574101"/>
          </a:xfrm>
        </p:grpSpPr>
        <p:pic>
          <p:nvPicPr>
            <p:cNvPr id="15" name="Resim 14">
              <a:extLst>
                <a:ext uri="{FF2B5EF4-FFF2-40B4-BE49-F238E27FC236}">
                  <a16:creationId xmlns:a16="http://schemas.microsoft.com/office/drawing/2014/main" id="{74CE1F50-F887-D746-BD74-D2B0BC6E0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2582" y="1657147"/>
              <a:ext cx="2313024" cy="4574101"/>
            </a:xfrm>
            <a:prstGeom prst="rect">
              <a:avLst/>
            </a:prstGeom>
          </p:spPr>
        </p:pic>
        <p:pic>
          <p:nvPicPr>
            <p:cNvPr id="18" name="Resim 17">
              <a:extLst>
                <a:ext uri="{FF2B5EF4-FFF2-40B4-BE49-F238E27FC236}">
                  <a16:creationId xmlns:a16="http://schemas.microsoft.com/office/drawing/2014/main" id="{973D75B9-6279-3844-9E82-206AA5AE2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892" y="1969093"/>
              <a:ext cx="2221992" cy="3950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141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0ADFC32-C021-C14A-B42E-BA3310DF0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Program Bilgileri</a:t>
            </a:r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CD5DDFA9-B4B0-DB41-B6AF-8045376E5A68}"/>
              </a:ext>
            </a:extLst>
          </p:cNvPr>
          <p:cNvGrpSpPr/>
          <p:nvPr/>
        </p:nvGrpSpPr>
        <p:grpSpPr>
          <a:xfrm>
            <a:off x="4419009" y="1641198"/>
            <a:ext cx="2313024" cy="4574101"/>
            <a:chOff x="4419009" y="1641198"/>
            <a:chExt cx="2313024" cy="4574101"/>
          </a:xfrm>
        </p:grpSpPr>
        <p:pic>
          <p:nvPicPr>
            <p:cNvPr id="8" name="Resim 7">
              <a:extLst>
                <a:ext uri="{FF2B5EF4-FFF2-40B4-BE49-F238E27FC236}">
                  <a16:creationId xmlns:a16="http://schemas.microsoft.com/office/drawing/2014/main" id="{690D2A75-37EF-5546-9A12-411369F3C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9009" y="1641198"/>
              <a:ext cx="2313024" cy="4574101"/>
            </a:xfrm>
            <a:prstGeom prst="rect">
              <a:avLst/>
            </a:prstGeom>
          </p:spPr>
        </p:pic>
        <p:pic>
          <p:nvPicPr>
            <p:cNvPr id="13" name="Resim 12">
              <a:extLst>
                <a:ext uri="{FF2B5EF4-FFF2-40B4-BE49-F238E27FC236}">
                  <a16:creationId xmlns:a16="http://schemas.microsoft.com/office/drawing/2014/main" id="{09834844-4C56-774D-A07A-0521BB44C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7668" y="1957968"/>
              <a:ext cx="2201264" cy="39268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961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0ADFC32-C021-C14A-B42E-BA3310DF0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Rotasyon Bilgileri</a:t>
            </a:r>
          </a:p>
        </p:txBody>
      </p:sp>
      <p:grpSp>
        <p:nvGrpSpPr>
          <p:cNvPr id="10" name="Grup 9">
            <a:extLst>
              <a:ext uri="{FF2B5EF4-FFF2-40B4-BE49-F238E27FC236}">
                <a16:creationId xmlns:a16="http://schemas.microsoft.com/office/drawing/2014/main" id="{0CF7908E-2537-E64E-88D4-873908DDEBDB}"/>
              </a:ext>
            </a:extLst>
          </p:cNvPr>
          <p:cNvGrpSpPr/>
          <p:nvPr/>
        </p:nvGrpSpPr>
        <p:grpSpPr>
          <a:xfrm>
            <a:off x="6472582" y="1657147"/>
            <a:ext cx="2313024" cy="4574101"/>
            <a:chOff x="6472582" y="1657147"/>
            <a:chExt cx="2313024" cy="4574101"/>
          </a:xfrm>
        </p:grpSpPr>
        <p:pic>
          <p:nvPicPr>
            <p:cNvPr id="15" name="Resim 14">
              <a:extLst>
                <a:ext uri="{FF2B5EF4-FFF2-40B4-BE49-F238E27FC236}">
                  <a16:creationId xmlns:a16="http://schemas.microsoft.com/office/drawing/2014/main" id="{74CE1F50-F887-D746-BD74-D2B0BC6E0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2582" y="1657147"/>
              <a:ext cx="2313024" cy="4574101"/>
            </a:xfrm>
            <a:prstGeom prst="rect">
              <a:avLst/>
            </a:prstGeom>
          </p:spPr>
        </p:pic>
        <p:pic>
          <p:nvPicPr>
            <p:cNvPr id="5" name="Resim 4">
              <a:extLst>
                <a:ext uri="{FF2B5EF4-FFF2-40B4-BE49-F238E27FC236}">
                  <a16:creationId xmlns:a16="http://schemas.microsoft.com/office/drawing/2014/main" id="{E2AE34AE-6632-2E48-B647-8BDBA858B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9180" y="1973178"/>
              <a:ext cx="2219827" cy="3946359"/>
            </a:xfrm>
            <a:prstGeom prst="rect">
              <a:avLst/>
            </a:prstGeom>
          </p:spPr>
        </p:pic>
      </p:grpSp>
      <p:grpSp>
        <p:nvGrpSpPr>
          <p:cNvPr id="9" name="Grup 8">
            <a:extLst>
              <a:ext uri="{FF2B5EF4-FFF2-40B4-BE49-F238E27FC236}">
                <a16:creationId xmlns:a16="http://schemas.microsoft.com/office/drawing/2014/main" id="{C46F0A34-0572-C644-81B0-FF6DDBE67B80}"/>
              </a:ext>
            </a:extLst>
          </p:cNvPr>
          <p:cNvGrpSpPr/>
          <p:nvPr/>
        </p:nvGrpSpPr>
        <p:grpSpPr>
          <a:xfrm>
            <a:off x="3839110" y="1657147"/>
            <a:ext cx="2313024" cy="4574101"/>
            <a:chOff x="3839110" y="1657147"/>
            <a:chExt cx="2313024" cy="4574101"/>
          </a:xfrm>
        </p:grpSpPr>
        <p:pic>
          <p:nvPicPr>
            <p:cNvPr id="12" name="Resim 11">
              <a:extLst>
                <a:ext uri="{FF2B5EF4-FFF2-40B4-BE49-F238E27FC236}">
                  <a16:creationId xmlns:a16="http://schemas.microsoft.com/office/drawing/2014/main" id="{B6823FEB-9343-7647-859A-9BF1ABBE4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9110" y="1657147"/>
              <a:ext cx="2313024" cy="4574101"/>
            </a:xfrm>
            <a:prstGeom prst="rect">
              <a:avLst/>
            </a:prstGeom>
          </p:spPr>
        </p:pic>
        <p:pic>
          <p:nvPicPr>
            <p:cNvPr id="8" name="Resim 7">
              <a:extLst>
                <a:ext uri="{FF2B5EF4-FFF2-40B4-BE49-F238E27FC236}">
                  <a16:creationId xmlns:a16="http://schemas.microsoft.com/office/drawing/2014/main" id="{84525098-06AF-FE49-B276-9B515D988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5708" y="1971017"/>
              <a:ext cx="2219827" cy="3946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940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0ADFC32-C021-C14A-B42E-BA3310DF0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Tez Bilgileri</a:t>
            </a:r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233BA6B6-6364-A644-8D19-E1266ADD6EA4}"/>
              </a:ext>
            </a:extLst>
          </p:cNvPr>
          <p:cNvGrpSpPr/>
          <p:nvPr/>
        </p:nvGrpSpPr>
        <p:grpSpPr>
          <a:xfrm>
            <a:off x="6472582" y="1657147"/>
            <a:ext cx="2313024" cy="4574101"/>
            <a:chOff x="6472582" y="1657147"/>
            <a:chExt cx="2313024" cy="4574101"/>
          </a:xfrm>
        </p:grpSpPr>
        <p:pic>
          <p:nvPicPr>
            <p:cNvPr id="15" name="Resim 14">
              <a:extLst>
                <a:ext uri="{FF2B5EF4-FFF2-40B4-BE49-F238E27FC236}">
                  <a16:creationId xmlns:a16="http://schemas.microsoft.com/office/drawing/2014/main" id="{74CE1F50-F887-D746-BD74-D2B0BC6E0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2582" y="1657147"/>
              <a:ext cx="2313024" cy="4574101"/>
            </a:xfrm>
            <a:prstGeom prst="rect">
              <a:avLst/>
            </a:prstGeom>
          </p:spPr>
        </p:pic>
        <p:pic>
          <p:nvPicPr>
            <p:cNvPr id="6" name="Resim 5">
              <a:extLst>
                <a:ext uri="{FF2B5EF4-FFF2-40B4-BE49-F238E27FC236}">
                  <a16:creationId xmlns:a16="http://schemas.microsoft.com/office/drawing/2014/main" id="{2562F9E1-67FC-8B43-B889-18773A20B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7301" y="1974516"/>
              <a:ext cx="2223586" cy="3953042"/>
            </a:xfrm>
            <a:prstGeom prst="rect">
              <a:avLst/>
            </a:prstGeom>
          </p:spPr>
        </p:pic>
      </p:grpSp>
      <p:grpSp>
        <p:nvGrpSpPr>
          <p:cNvPr id="13" name="Grup 12">
            <a:extLst>
              <a:ext uri="{FF2B5EF4-FFF2-40B4-BE49-F238E27FC236}">
                <a16:creationId xmlns:a16="http://schemas.microsoft.com/office/drawing/2014/main" id="{39995A91-51EC-A548-AAD8-A4F9148B89D7}"/>
              </a:ext>
            </a:extLst>
          </p:cNvPr>
          <p:cNvGrpSpPr/>
          <p:nvPr/>
        </p:nvGrpSpPr>
        <p:grpSpPr>
          <a:xfrm>
            <a:off x="3839110" y="1657147"/>
            <a:ext cx="2313024" cy="4574101"/>
            <a:chOff x="3839110" y="1657147"/>
            <a:chExt cx="2313024" cy="4574101"/>
          </a:xfrm>
        </p:grpSpPr>
        <p:pic>
          <p:nvPicPr>
            <p:cNvPr id="12" name="Resim 11">
              <a:extLst>
                <a:ext uri="{FF2B5EF4-FFF2-40B4-BE49-F238E27FC236}">
                  <a16:creationId xmlns:a16="http://schemas.microsoft.com/office/drawing/2014/main" id="{B6823FEB-9343-7647-859A-9BF1ABBE4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9110" y="1657147"/>
              <a:ext cx="2313024" cy="4574101"/>
            </a:xfrm>
            <a:prstGeom prst="rect">
              <a:avLst/>
            </a:prstGeom>
          </p:spPr>
        </p:pic>
        <p:pic>
          <p:nvPicPr>
            <p:cNvPr id="11" name="Resim 10">
              <a:extLst>
                <a:ext uri="{FF2B5EF4-FFF2-40B4-BE49-F238E27FC236}">
                  <a16:creationId xmlns:a16="http://schemas.microsoft.com/office/drawing/2014/main" id="{A04D3DFC-51F0-9449-9FD9-BB35B62D5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3829" y="1974516"/>
              <a:ext cx="2223586" cy="3953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916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0ADFC32-C021-C14A-B42E-BA3310DF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587" y="579877"/>
            <a:ext cx="10817413" cy="513975"/>
          </a:xfrm>
        </p:spPr>
        <p:txBody>
          <a:bodyPr/>
          <a:lstStyle/>
          <a:p>
            <a:r>
              <a:rPr lang="tr-TR" dirty="0"/>
              <a:t>Yetkinlik Listesi</a:t>
            </a:r>
          </a:p>
        </p:txBody>
      </p:sp>
      <p:grpSp>
        <p:nvGrpSpPr>
          <p:cNvPr id="37" name="Grup 36">
            <a:extLst>
              <a:ext uri="{FF2B5EF4-FFF2-40B4-BE49-F238E27FC236}">
                <a16:creationId xmlns:a16="http://schemas.microsoft.com/office/drawing/2014/main" id="{0AA2A9DB-049E-EB48-804F-17A6CBC1EBAB}"/>
              </a:ext>
            </a:extLst>
          </p:cNvPr>
          <p:cNvGrpSpPr/>
          <p:nvPr/>
        </p:nvGrpSpPr>
        <p:grpSpPr>
          <a:xfrm>
            <a:off x="3625109" y="1657147"/>
            <a:ext cx="2313024" cy="4574101"/>
            <a:chOff x="3625109" y="1657147"/>
            <a:chExt cx="2313024" cy="4574101"/>
          </a:xfrm>
        </p:grpSpPr>
        <p:pic>
          <p:nvPicPr>
            <p:cNvPr id="15" name="Resim 14">
              <a:extLst>
                <a:ext uri="{FF2B5EF4-FFF2-40B4-BE49-F238E27FC236}">
                  <a16:creationId xmlns:a16="http://schemas.microsoft.com/office/drawing/2014/main" id="{74CE1F50-F887-D746-BD74-D2B0BC6E0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5109" y="1657147"/>
              <a:ext cx="2313024" cy="4574101"/>
            </a:xfrm>
            <a:prstGeom prst="rect">
              <a:avLst/>
            </a:prstGeom>
          </p:spPr>
        </p:pic>
        <p:pic>
          <p:nvPicPr>
            <p:cNvPr id="27" name="Resim 26">
              <a:extLst>
                <a:ext uri="{FF2B5EF4-FFF2-40B4-BE49-F238E27FC236}">
                  <a16:creationId xmlns:a16="http://schemas.microsoft.com/office/drawing/2014/main" id="{D5536143-4106-B84F-8588-231792271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1707" y="1965158"/>
              <a:ext cx="2219827" cy="3946358"/>
            </a:xfrm>
            <a:prstGeom prst="rect">
              <a:avLst/>
            </a:prstGeom>
          </p:spPr>
        </p:pic>
      </p:grpSp>
      <p:grpSp>
        <p:nvGrpSpPr>
          <p:cNvPr id="36" name="Grup 35">
            <a:extLst>
              <a:ext uri="{FF2B5EF4-FFF2-40B4-BE49-F238E27FC236}">
                <a16:creationId xmlns:a16="http://schemas.microsoft.com/office/drawing/2014/main" id="{19571ADA-A911-D94C-8028-9D274519327C}"/>
              </a:ext>
            </a:extLst>
          </p:cNvPr>
          <p:cNvGrpSpPr/>
          <p:nvPr/>
        </p:nvGrpSpPr>
        <p:grpSpPr>
          <a:xfrm>
            <a:off x="6151791" y="1657147"/>
            <a:ext cx="2313024" cy="4574101"/>
            <a:chOff x="6151791" y="1657147"/>
            <a:chExt cx="2313024" cy="4574101"/>
          </a:xfrm>
        </p:grpSpPr>
        <p:pic>
          <p:nvPicPr>
            <p:cNvPr id="10" name="Resim 9">
              <a:extLst>
                <a:ext uri="{FF2B5EF4-FFF2-40B4-BE49-F238E27FC236}">
                  <a16:creationId xmlns:a16="http://schemas.microsoft.com/office/drawing/2014/main" id="{F5B71222-D760-B048-A58B-7B9D548BF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1791" y="1657147"/>
              <a:ext cx="2313024" cy="4574101"/>
            </a:xfrm>
            <a:prstGeom prst="rect">
              <a:avLst/>
            </a:prstGeom>
          </p:spPr>
        </p:pic>
        <p:pic>
          <p:nvPicPr>
            <p:cNvPr id="29" name="Resim 28">
              <a:extLst>
                <a:ext uri="{FF2B5EF4-FFF2-40B4-BE49-F238E27FC236}">
                  <a16:creationId xmlns:a16="http://schemas.microsoft.com/office/drawing/2014/main" id="{D51C3212-2DA3-5843-810E-78E4C243D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8389" y="1965158"/>
              <a:ext cx="2219827" cy="3946358"/>
            </a:xfrm>
            <a:prstGeom prst="rect">
              <a:avLst/>
            </a:prstGeom>
          </p:spPr>
        </p:pic>
      </p:grpSp>
      <p:grpSp>
        <p:nvGrpSpPr>
          <p:cNvPr id="35" name="Grup 34">
            <a:extLst>
              <a:ext uri="{FF2B5EF4-FFF2-40B4-BE49-F238E27FC236}">
                <a16:creationId xmlns:a16="http://schemas.microsoft.com/office/drawing/2014/main" id="{BA6C2E9D-AB69-EA4E-BD0C-F8992FDA97E0}"/>
              </a:ext>
            </a:extLst>
          </p:cNvPr>
          <p:cNvGrpSpPr/>
          <p:nvPr/>
        </p:nvGrpSpPr>
        <p:grpSpPr>
          <a:xfrm>
            <a:off x="8678473" y="1657147"/>
            <a:ext cx="2313024" cy="4574101"/>
            <a:chOff x="8678473" y="1657147"/>
            <a:chExt cx="2313024" cy="4574101"/>
          </a:xfrm>
        </p:grpSpPr>
        <p:pic>
          <p:nvPicPr>
            <p:cNvPr id="23" name="Resim 22">
              <a:extLst>
                <a:ext uri="{FF2B5EF4-FFF2-40B4-BE49-F238E27FC236}">
                  <a16:creationId xmlns:a16="http://schemas.microsoft.com/office/drawing/2014/main" id="{EA7756BE-FB5A-0D41-AA0A-F13488409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8473" y="1657147"/>
              <a:ext cx="2313024" cy="4574101"/>
            </a:xfrm>
            <a:prstGeom prst="rect">
              <a:avLst/>
            </a:prstGeom>
          </p:spPr>
        </p:pic>
        <p:pic>
          <p:nvPicPr>
            <p:cNvPr id="31" name="Resim 30">
              <a:extLst>
                <a:ext uri="{FF2B5EF4-FFF2-40B4-BE49-F238E27FC236}">
                  <a16:creationId xmlns:a16="http://schemas.microsoft.com/office/drawing/2014/main" id="{B9000F9C-BDC4-F84C-BB42-68468DF79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071" y="1965158"/>
              <a:ext cx="2219827" cy="3946358"/>
            </a:xfrm>
            <a:prstGeom prst="rect">
              <a:avLst/>
            </a:prstGeom>
          </p:spPr>
        </p:pic>
      </p:grpSp>
      <p:grpSp>
        <p:nvGrpSpPr>
          <p:cNvPr id="34" name="Grup 33">
            <a:extLst>
              <a:ext uri="{FF2B5EF4-FFF2-40B4-BE49-F238E27FC236}">
                <a16:creationId xmlns:a16="http://schemas.microsoft.com/office/drawing/2014/main" id="{8205847D-77B1-5C46-80AB-B590FC00DC63}"/>
              </a:ext>
            </a:extLst>
          </p:cNvPr>
          <p:cNvGrpSpPr/>
          <p:nvPr/>
        </p:nvGrpSpPr>
        <p:grpSpPr>
          <a:xfrm>
            <a:off x="1119973" y="1657147"/>
            <a:ext cx="2313024" cy="4574101"/>
            <a:chOff x="1119973" y="1657147"/>
            <a:chExt cx="2313024" cy="4574101"/>
          </a:xfrm>
        </p:grpSpPr>
        <p:pic>
          <p:nvPicPr>
            <p:cNvPr id="12" name="Resim 11">
              <a:extLst>
                <a:ext uri="{FF2B5EF4-FFF2-40B4-BE49-F238E27FC236}">
                  <a16:creationId xmlns:a16="http://schemas.microsoft.com/office/drawing/2014/main" id="{B6823FEB-9343-7647-859A-9BF1ABBE4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973" y="1657147"/>
              <a:ext cx="2313024" cy="4574101"/>
            </a:xfrm>
            <a:prstGeom prst="rect">
              <a:avLst/>
            </a:prstGeom>
          </p:spPr>
        </p:pic>
        <p:pic>
          <p:nvPicPr>
            <p:cNvPr id="33" name="Resim 32">
              <a:extLst>
                <a:ext uri="{FF2B5EF4-FFF2-40B4-BE49-F238E27FC236}">
                  <a16:creationId xmlns:a16="http://schemas.microsoft.com/office/drawing/2014/main" id="{E5D62A4D-8A9C-C943-9CC9-E0025EB7E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571" y="1965158"/>
              <a:ext cx="2219827" cy="39463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987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BB9199-95B9-B044-9CDA-02A4E865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7C0AB428-3EFB-A04C-BA92-499108784D8A}"/>
              </a:ext>
            </a:extLst>
          </p:cNvPr>
          <p:cNvSpPr txBox="1"/>
          <p:nvPr/>
        </p:nvSpPr>
        <p:spPr>
          <a:xfrm>
            <a:off x="1874975" y="3128760"/>
            <a:ext cx="8442049" cy="553998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000" b="1" dirty="0">
                <a:solidFill>
                  <a:srgbClr val="84648B"/>
                </a:solidFill>
                <a:latin typeface="Century Gothic" panose="020B0502020202020204" pitchFamily="34" charset="0"/>
              </a:rPr>
              <a:t>a. Kurum Tanımlama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BA0933FF-6CD4-3249-9633-8A3C39F13325}"/>
              </a:ext>
            </a:extLst>
          </p:cNvPr>
          <p:cNvSpPr txBox="1"/>
          <p:nvPr/>
        </p:nvSpPr>
        <p:spPr>
          <a:xfrm>
            <a:off x="1697993" y="2028695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1. Parametre İşlemleri</a:t>
            </a:r>
          </a:p>
        </p:txBody>
      </p:sp>
    </p:spTree>
    <p:extLst>
      <p:ext uri="{BB962C8B-B14F-4D97-AF65-F5344CB8AC3E}">
        <p14:creationId xmlns:p14="http://schemas.microsoft.com/office/powerpoint/2010/main" val="379548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244">
            <a:extLst>
              <a:ext uri="{FF2B5EF4-FFF2-40B4-BE49-F238E27FC236}">
                <a16:creationId xmlns:a16="http://schemas.microsoft.com/office/drawing/2014/main" id="{B1689DEB-23A6-7248-A05A-D6B1CFA87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6904" y="2201694"/>
            <a:ext cx="1020947" cy="1035191"/>
          </a:xfrm>
          <a:custGeom>
            <a:avLst/>
            <a:gdLst>
              <a:gd name="T0" fmla="*/ 958 w 959"/>
              <a:gd name="T1" fmla="*/ 483 h 968"/>
              <a:gd name="T2" fmla="*/ 958 w 959"/>
              <a:gd name="T3" fmla="*/ 483 h 968"/>
              <a:gd name="T4" fmla="*/ 484 w 959"/>
              <a:gd name="T5" fmla="*/ 967 h 968"/>
              <a:gd name="T6" fmla="*/ 0 w 959"/>
              <a:gd name="T7" fmla="*/ 483 h 968"/>
              <a:gd name="T8" fmla="*/ 484 w 959"/>
              <a:gd name="T9" fmla="*/ 0 h 968"/>
              <a:gd name="T10" fmla="*/ 958 w 959"/>
              <a:gd name="T11" fmla="*/ 483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59" h="968">
                <a:moveTo>
                  <a:pt x="958" y="483"/>
                </a:moveTo>
                <a:lnTo>
                  <a:pt x="958" y="483"/>
                </a:lnTo>
                <a:cubicBezTo>
                  <a:pt x="958" y="746"/>
                  <a:pt x="746" y="967"/>
                  <a:pt x="484" y="967"/>
                </a:cubicBezTo>
                <a:cubicBezTo>
                  <a:pt x="212" y="967"/>
                  <a:pt x="0" y="746"/>
                  <a:pt x="0" y="483"/>
                </a:cubicBezTo>
                <a:cubicBezTo>
                  <a:pt x="0" y="221"/>
                  <a:pt x="212" y="0"/>
                  <a:pt x="484" y="0"/>
                </a:cubicBezTo>
                <a:cubicBezTo>
                  <a:pt x="746" y="0"/>
                  <a:pt x="958" y="221"/>
                  <a:pt x="958" y="483"/>
                </a:cubicBezTo>
              </a:path>
            </a:pathLst>
          </a:custGeom>
          <a:solidFill>
            <a:srgbClr val="59B4AD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4800">
              <a:latin typeface="Century Gothic" panose="020B0502020202020204" pitchFamily="34" charset="0"/>
            </a:endParaRPr>
          </a:p>
        </p:txBody>
      </p:sp>
      <p:sp>
        <p:nvSpPr>
          <p:cNvPr id="5" name="Freeform 165">
            <a:extLst>
              <a:ext uri="{FF2B5EF4-FFF2-40B4-BE49-F238E27FC236}">
                <a16:creationId xmlns:a16="http://schemas.microsoft.com/office/drawing/2014/main" id="{DB4875BA-E025-694D-8DFD-74CA511BF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9198" y="3125485"/>
            <a:ext cx="3686013" cy="2538753"/>
          </a:xfrm>
          <a:custGeom>
            <a:avLst/>
            <a:gdLst>
              <a:gd name="T0" fmla="*/ 1665 w 1666"/>
              <a:gd name="T1" fmla="*/ 3493 h 3494"/>
              <a:gd name="T2" fmla="*/ 0 w 1666"/>
              <a:gd name="T3" fmla="*/ 3493 h 3494"/>
              <a:gd name="T4" fmla="*/ 0 w 1666"/>
              <a:gd name="T5" fmla="*/ 0 h 3494"/>
              <a:gd name="T6" fmla="*/ 1665 w 1666"/>
              <a:gd name="T7" fmla="*/ 0 h 3494"/>
              <a:gd name="T8" fmla="*/ 1665 w 1666"/>
              <a:gd name="T9" fmla="*/ 3493 h 3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66" h="3494">
                <a:moveTo>
                  <a:pt x="1665" y="3493"/>
                </a:moveTo>
                <a:lnTo>
                  <a:pt x="0" y="3493"/>
                </a:lnTo>
                <a:lnTo>
                  <a:pt x="0" y="0"/>
                </a:lnTo>
                <a:lnTo>
                  <a:pt x="1665" y="0"/>
                </a:lnTo>
                <a:lnTo>
                  <a:pt x="1665" y="3493"/>
                </a:lnTo>
              </a:path>
            </a:pathLst>
          </a:custGeom>
          <a:solidFill>
            <a:srgbClr val="64B3AD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8300">
              <a:latin typeface="Century Gothic" panose="020B0502020202020204" pitchFamily="34" charset="0"/>
            </a:endParaRPr>
          </a:p>
        </p:txBody>
      </p:sp>
      <p:sp>
        <p:nvSpPr>
          <p:cNvPr id="6" name="Freeform 171">
            <a:extLst>
              <a:ext uri="{FF2B5EF4-FFF2-40B4-BE49-F238E27FC236}">
                <a16:creationId xmlns:a16="http://schemas.microsoft.com/office/drawing/2014/main" id="{FC29169A-69EE-0845-A2E9-88CC7895F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9198" y="2712692"/>
            <a:ext cx="3686013" cy="423933"/>
          </a:xfrm>
          <a:custGeom>
            <a:avLst/>
            <a:gdLst>
              <a:gd name="T0" fmla="*/ 1665 w 1666"/>
              <a:gd name="T1" fmla="*/ 0 h 502"/>
              <a:gd name="T2" fmla="*/ 0 w 1666"/>
              <a:gd name="T3" fmla="*/ 0 h 502"/>
              <a:gd name="T4" fmla="*/ 0 w 1666"/>
              <a:gd name="T5" fmla="*/ 501 h 502"/>
              <a:gd name="T6" fmla="*/ 1665 w 1666"/>
              <a:gd name="T7" fmla="*/ 501 h 502"/>
              <a:gd name="T8" fmla="*/ 1665 w 1666"/>
              <a:gd name="T9" fmla="*/ 0 h 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66" h="502">
                <a:moveTo>
                  <a:pt x="1665" y="0"/>
                </a:moveTo>
                <a:lnTo>
                  <a:pt x="0" y="0"/>
                </a:lnTo>
                <a:lnTo>
                  <a:pt x="0" y="501"/>
                </a:lnTo>
                <a:lnTo>
                  <a:pt x="1665" y="501"/>
                </a:lnTo>
                <a:lnTo>
                  <a:pt x="1665" y="0"/>
                </a:lnTo>
              </a:path>
            </a:pathLst>
          </a:custGeom>
          <a:solidFill>
            <a:srgbClr val="59B4A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8300">
              <a:latin typeface="Century Gothic" panose="020B0502020202020204" pitchFamily="34" charset="0"/>
            </a:endParaRPr>
          </a:p>
        </p:txBody>
      </p:sp>
      <p:sp>
        <p:nvSpPr>
          <p:cNvPr id="7" name="TextBox 48">
            <a:extLst>
              <a:ext uri="{FF2B5EF4-FFF2-40B4-BE49-F238E27FC236}">
                <a16:creationId xmlns:a16="http://schemas.microsoft.com/office/drawing/2014/main" id="{291D1E23-6F66-D942-B3CD-8F7C4AFA7DBD}"/>
              </a:ext>
            </a:extLst>
          </p:cNvPr>
          <p:cNvSpPr txBox="1"/>
          <p:nvPr/>
        </p:nvSpPr>
        <p:spPr>
          <a:xfrm>
            <a:off x="2369675" y="3245102"/>
            <a:ext cx="3545057" cy="2218731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tr-TR" dirty="0">
                <a:solidFill>
                  <a:schemeClr val="bg1"/>
                </a:solidFill>
                <a:latin typeface="Century Gothic" panose="020B0502020202020204" pitchFamily="34" charset="0"/>
                <a:cs typeface="Lato Light"/>
              </a:rPr>
              <a:t>Uzmanlık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Lato Light"/>
              </a:rPr>
              <a:t> </a:t>
            </a:r>
            <a:r>
              <a:rPr lang="tr-TR" dirty="0">
                <a:solidFill>
                  <a:schemeClr val="bg1"/>
                </a:solidFill>
                <a:latin typeface="Century Gothic" panose="020B0502020202020204" pitchFamily="34" charset="0"/>
                <a:cs typeface="Lato Light"/>
              </a:rPr>
              <a:t>eğitiminin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Lato Light"/>
              </a:rPr>
              <a:t> </a:t>
            </a:r>
            <a:r>
              <a:rPr lang="tr-TR" dirty="0">
                <a:solidFill>
                  <a:schemeClr val="bg1"/>
                </a:solidFill>
                <a:latin typeface="Century Gothic" panose="020B0502020202020204" pitchFamily="34" charset="0"/>
                <a:cs typeface="Lato Light"/>
              </a:rPr>
              <a:t>kalitesini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Lato Light"/>
              </a:rPr>
              <a:t> </a:t>
            </a:r>
            <a:r>
              <a:rPr lang="tr-TR" dirty="0">
                <a:solidFill>
                  <a:schemeClr val="bg1"/>
                </a:solidFill>
                <a:latin typeface="Century Gothic" panose="020B0502020202020204" pitchFamily="34" charset="0"/>
                <a:cs typeface="Lato Light"/>
              </a:rPr>
              <a:t>ve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Lato Light"/>
              </a:rPr>
              <a:t> </a:t>
            </a:r>
            <a:r>
              <a:rPr lang="tr-TR" dirty="0">
                <a:solidFill>
                  <a:schemeClr val="bg1"/>
                </a:solidFill>
                <a:latin typeface="Century Gothic" panose="020B0502020202020204" pitchFamily="34" charset="0"/>
                <a:cs typeface="Lato Light"/>
              </a:rPr>
              <a:t>verimini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Lato Light"/>
              </a:rPr>
              <a:t> </a:t>
            </a:r>
            <a:r>
              <a:rPr lang="tr-TR" dirty="0">
                <a:solidFill>
                  <a:schemeClr val="bg1"/>
                </a:solidFill>
                <a:latin typeface="Century Gothic" panose="020B0502020202020204" pitchFamily="34" charset="0"/>
                <a:cs typeface="Lato Light"/>
              </a:rPr>
              <a:t>yükseltmek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Lato Light"/>
              </a:rPr>
              <a:t> </a:t>
            </a:r>
            <a:r>
              <a:rPr lang="tr-TR" dirty="0">
                <a:solidFill>
                  <a:schemeClr val="bg1"/>
                </a:solidFill>
                <a:latin typeface="Century Gothic" panose="020B0502020202020204" pitchFamily="34" charset="0"/>
                <a:cs typeface="Lato Light"/>
              </a:rPr>
              <a:t>amacıyla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Lato Light"/>
              </a:rPr>
              <a:t> </a:t>
            </a:r>
            <a:r>
              <a:rPr lang="tr-TR" dirty="0">
                <a:solidFill>
                  <a:schemeClr val="bg1"/>
                </a:solidFill>
                <a:latin typeface="Century Gothic" panose="020B0502020202020204" pitchFamily="34" charset="0"/>
                <a:cs typeface="Lato Light"/>
              </a:rPr>
              <a:t>uzmanlık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Lato Light"/>
              </a:rPr>
              <a:t> </a:t>
            </a:r>
            <a:r>
              <a:rPr lang="tr-TR" dirty="0">
                <a:solidFill>
                  <a:schemeClr val="bg1"/>
                </a:solidFill>
                <a:latin typeface="Century Gothic" panose="020B0502020202020204" pitchFamily="34" charset="0"/>
                <a:cs typeface="Lato Light"/>
              </a:rPr>
              <a:t>öğrencilerinin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Lato Light"/>
              </a:rPr>
              <a:t>, </a:t>
            </a:r>
            <a:r>
              <a:rPr lang="tr-TR" dirty="0">
                <a:solidFill>
                  <a:schemeClr val="bg1"/>
                </a:solidFill>
                <a:latin typeface="Century Gothic" panose="020B0502020202020204" pitchFamily="34" charset="0"/>
                <a:cs typeface="Lato Light"/>
              </a:rPr>
              <a:t>eğiticilerin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Lato Light"/>
              </a:rPr>
              <a:t>, </a:t>
            </a:r>
            <a:r>
              <a:rPr lang="tr-TR" dirty="0">
                <a:solidFill>
                  <a:schemeClr val="bg1"/>
                </a:solidFill>
                <a:latin typeface="Century Gothic" panose="020B0502020202020204" pitchFamily="34" charset="0"/>
                <a:cs typeface="Lato Light"/>
              </a:rPr>
              <a:t>eğitim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Lato Light"/>
              </a:rPr>
              <a:t> program </a:t>
            </a:r>
            <a:r>
              <a:rPr lang="tr-TR" dirty="0">
                <a:solidFill>
                  <a:schemeClr val="bg1"/>
                </a:solidFill>
                <a:latin typeface="Century Gothic" panose="020B0502020202020204" pitchFamily="34" charset="0"/>
                <a:cs typeface="Lato Light"/>
              </a:rPr>
              <a:t>ve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Lato Light"/>
              </a:rPr>
              <a:t> </a:t>
            </a:r>
            <a:r>
              <a:rPr lang="tr-TR" dirty="0">
                <a:solidFill>
                  <a:schemeClr val="bg1"/>
                </a:solidFill>
                <a:latin typeface="Century Gothic" panose="020B0502020202020204" pitchFamily="34" charset="0"/>
                <a:cs typeface="Lato Light"/>
              </a:rPr>
              <a:t>kurumlarının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Lato Light"/>
              </a:rPr>
              <a:t> </a:t>
            </a:r>
            <a:r>
              <a:rPr lang="tr-TR" dirty="0">
                <a:solidFill>
                  <a:schemeClr val="bg1"/>
                </a:solidFill>
                <a:latin typeface="Century Gothic" panose="020B0502020202020204" pitchFamily="34" charset="0"/>
                <a:cs typeface="Lato Light"/>
              </a:rPr>
              <a:t>takibini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Lato Light"/>
              </a:rPr>
              <a:t> </a:t>
            </a:r>
            <a:r>
              <a:rPr lang="tr-TR" dirty="0">
                <a:solidFill>
                  <a:schemeClr val="bg1"/>
                </a:solidFill>
                <a:latin typeface="Century Gothic" panose="020B0502020202020204" pitchFamily="34" charset="0"/>
                <a:cs typeface="Lato Light"/>
              </a:rPr>
              <a:t>sağlamak.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  <a:cs typeface="Lato Light"/>
            </a:endParaRPr>
          </a:p>
        </p:txBody>
      </p:sp>
      <p:sp>
        <p:nvSpPr>
          <p:cNvPr id="8" name="Text Box 250">
            <a:extLst>
              <a:ext uri="{FF2B5EF4-FFF2-40B4-BE49-F238E27FC236}">
                <a16:creationId xmlns:a16="http://schemas.microsoft.com/office/drawing/2014/main" id="{9ABF93D3-1CCA-6D4B-814B-99DB052A8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2618" y="2754964"/>
            <a:ext cx="809517" cy="30777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/>
            <a:r>
              <a:rPr lang="tr-TR" sz="2000" b="1" dirty="0">
                <a:solidFill>
                  <a:schemeClr val="bg1"/>
                </a:solidFill>
                <a:latin typeface="Century Gothic" panose="020B0502020202020204" pitchFamily="34" charset="0"/>
                <a:cs typeface="Lato Regular"/>
              </a:rPr>
              <a:t>AMAÇ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  <a:cs typeface="Lato Regular"/>
            </a:endParaRPr>
          </a:p>
        </p:txBody>
      </p:sp>
      <p:sp>
        <p:nvSpPr>
          <p:cNvPr id="9" name="Freeform 102">
            <a:extLst>
              <a:ext uri="{FF2B5EF4-FFF2-40B4-BE49-F238E27FC236}">
                <a16:creationId xmlns:a16="http://schemas.microsoft.com/office/drawing/2014/main" id="{31585662-71DE-1341-83E2-256D10CAB43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142122" y="3849230"/>
            <a:ext cx="310896" cy="692787"/>
          </a:xfrm>
          <a:custGeom>
            <a:avLst/>
            <a:gdLst>
              <a:gd name="T0" fmla="*/ 739 w 740"/>
              <a:gd name="T1" fmla="*/ 1662 h 1663"/>
              <a:gd name="T2" fmla="*/ 0 w 740"/>
              <a:gd name="T3" fmla="*/ 830 h 1663"/>
              <a:gd name="T4" fmla="*/ 739 w 740"/>
              <a:gd name="T5" fmla="*/ 0 h 1663"/>
              <a:gd name="T6" fmla="*/ 739 w 740"/>
              <a:gd name="T7" fmla="*/ 1662 h 16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40" h="1663">
                <a:moveTo>
                  <a:pt x="739" y="1662"/>
                </a:moveTo>
                <a:lnTo>
                  <a:pt x="0" y="830"/>
                </a:lnTo>
                <a:lnTo>
                  <a:pt x="739" y="0"/>
                </a:lnTo>
                <a:lnTo>
                  <a:pt x="739" y="1662"/>
                </a:lnTo>
              </a:path>
            </a:pathLst>
          </a:custGeom>
          <a:solidFill>
            <a:srgbClr val="64B3AD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>
              <a:latin typeface="Century Gothic" panose="020B0502020202020204" pitchFamily="34" charset="0"/>
            </a:endParaRPr>
          </a:p>
        </p:txBody>
      </p:sp>
      <p:sp>
        <p:nvSpPr>
          <p:cNvPr id="10" name="Freeform 39">
            <a:extLst>
              <a:ext uri="{FF2B5EF4-FFF2-40B4-BE49-F238E27FC236}">
                <a16:creationId xmlns:a16="http://schemas.microsoft.com/office/drawing/2014/main" id="{7268C851-B0CD-C04A-AF6F-60913230E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3722" y="2313820"/>
            <a:ext cx="347312" cy="347402"/>
          </a:xfrm>
          <a:custGeom>
            <a:avLst/>
            <a:gdLst>
              <a:gd name="T0" fmla="*/ 399 w 444"/>
              <a:gd name="T1" fmla="*/ 53 h 444"/>
              <a:gd name="T2" fmla="*/ 399 w 444"/>
              <a:gd name="T3" fmla="*/ 53 h 444"/>
              <a:gd name="T4" fmla="*/ 372 w 444"/>
              <a:gd name="T5" fmla="*/ 53 h 444"/>
              <a:gd name="T6" fmla="*/ 372 w 444"/>
              <a:gd name="T7" fmla="*/ 98 h 444"/>
              <a:gd name="T8" fmla="*/ 293 w 444"/>
              <a:gd name="T9" fmla="*/ 98 h 444"/>
              <a:gd name="T10" fmla="*/ 293 w 444"/>
              <a:gd name="T11" fmla="*/ 53 h 444"/>
              <a:gd name="T12" fmla="*/ 151 w 444"/>
              <a:gd name="T13" fmla="*/ 53 h 444"/>
              <a:gd name="T14" fmla="*/ 151 w 444"/>
              <a:gd name="T15" fmla="*/ 98 h 444"/>
              <a:gd name="T16" fmla="*/ 71 w 444"/>
              <a:gd name="T17" fmla="*/ 98 h 444"/>
              <a:gd name="T18" fmla="*/ 71 w 444"/>
              <a:gd name="T19" fmla="*/ 53 h 444"/>
              <a:gd name="T20" fmla="*/ 45 w 444"/>
              <a:gd name="T21" fmla="*/ 53 h 444"/>
              <a:gd name="T22" fmla="*/ 0 w 444"/>
              <a:gd name="T23" fmla="*/ 98 h 444"/>
              <a:gd name="T24" fmla="*/ 0 w 444"/>
              <a:gd name="T25" fmla="*/ 399 h 444"/>
              <a:gd name="T26" fmla="*/ 45 w 444"/>
              <a:gd name="T27" fmla="*/ 443 h 444"/>
              <a:gd name="T28" fmla="*/ 399 w 444"/>
              <a:gd name="T29" fmla="*/ 443 h 444"/>
              <a:gd name="T30" fmla="*/ 443 w 444"/>
              <a:gd name="T31" fmla="*/ 399 h 444"/>
              <a:gd name="T32" fmla="*/ 443 w 444"/>
              <a:gd name="T33" fmla="*/ 98 h 444"/>
              <a:gd name="T34" fmla="*/ 399 w 444"/>
              <a:gd name="T35" fmla="*/ 53 h 444"/>
              <a:gd name="T36" fmla="*/ 399 w 444"/>
              <a:gd name="T37" fmla="*/ 399 h 444"/>
              <a:gd name="T38" fmla="*/ 399 w 444"/>
              <a:gd name="T39" fmla="*/ 399 h 444"/>
              <a:gd name="T40" fmla="*/ 45 w 444"/>
              <a:gd name="T41" fmla="*/ 399 h 444"/>
              <a:gd name="T42" fmla="*/ 45 w 444"/>
              <a:gd name="T43" fmla="*/ 196 h 444"/>
              <a:gd name="T44" fmla="*/ 399 w 444"/>
              <a:gd name="T45" fmla="*/ 196 h 444"/>
              <a:gd name="T46" fmla="*/ 399 w 444"/>
              <a:gd name="T47" fmla="*/ 399 h 444"/>
              <a:gd name="T48" fmla="*/ 124 w 444"/>
              <a:gd name="T49" fmla="*/ 0 h 444"/>
              <a:gd name="T50" fmla="*/ 124 w 444"/>
              <a:gd name="T51" fmla="*/ 0 h 444"/>
              <a:gd name="T52" fmla="*/ 89 w 444"/>
              <a:gd name="T53" fmla="*/ 0 h 444"/>
              <a:gd name="T54" fmla="*/ 89 w 444"/>
              <a:gd name="T55" fmla="*/ 89 h 444"/>
              <a:gd name="T56" fmla="*/ 124 w 444"/>
              <a:gd name="T57" fmla="*/ 89 h 444"/>
              <a:gd name="T58" fmla="*/ 124 w 444"/>
              <a:gd name="T59" fmla="*/ 0 h 444"/>
              <a:gd name="T60" fmla="*/ 354 w 444"/>
              <a:gd name="T61" fmla="*/ 0 h 444"/>
              <a:gd name="T62" fmla="*/ 354 w 444"/>
              <a:gd name="T63" fmla="*/ 0 h 444"/>
              <a:gd name="T64" fmla="*/ 319 w 444"/>
              <a:gd name="T65" fmla="*/ 0 h 444"/>
              <a:gd name="T66" fmla="*/ 319 w 444"/>
              <a:gd name="T67" fmla="*/ 89 h 444"/>
              <a:gd name="T68" fmla="*/ 354 w 444"/>
              <a:gd name="T69" fmla="*/ 89 h 444"/>
              <a:gd name="T70" fmla="*/ 354 w 444"/>
              <a:gd name="T71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44" h="444">
                <a:moveTo>
                  <a:pt x="399" y="53"/>
                </a:moveTo>
                <a:lnTo>
                  <a:pt x="399" y="53"/>
                </a:lnTo>
                <a:cubicBezTo>
                  <a:pt x="372" y="53"/>
                  <a:pt x="372" y="53"/>
                  <a:pt x="372" y="53"/>
                </a:cubicBezTo>
                <a:cubicBezTo>
                  <a:pt x="372" y="98"/>
                  <a:pt x="372" y="98"/>
                  <a:pt x="372" y="98"/>
                </a:cubicBezTo>
                <a:cubicBezTo>
                  <a:pt x="293" y="98"/>
                  <a:pt x="293" y="98"/>
                  <a:pt x="293" y="98"/>
                </a:cubicBezTo>
                <a:cubicBezTo>
                  <a:pt x="293" y="53"/>
                  <a:pt x="293" y="53"/>
                  <a:pt x="293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1" y="98"/>
                  <a:pt x="151" y="98"/>
                  <a:pt x="151" y="98"/>
                </a:cubicBezTo>
                <a:cubicBezTo>
                  <a:pt x="71" y="98"/>
                  <a:pt x="71" y="98"/>
                  <a:pt x="71" y="98"/>
                </a:cubicBezTo>
                <a:cubicBezTo>
                  <a:pt x="71" y="53"/>
                  <a:pt x="71" y="53"/>
                  <a:pt x="71" y="53"/>
                </a:cubicBezTo>
                <a:cubicBezTo>
                  <a:pt x="45" y="53"/>
                  <a:pt x="45" y="53"/>
                  <a:pt x="45" y="53"/>
                </a:cubicBezTo>
                <a:cubicBezTo>
                  <a:pt x="18" y="53"/>
                  <a:pt x="0" y="71"/>
                  <a:pt x="0" y="98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18" y="443"/>
                  <a:pt x="45" y="443"/>
                </a:cubicBezTo>
                <a:cubicBezTo>
                  <a:pt x="399" y="443"/>
                  <a:pt x="399" y="443"/>
                  <a:pt x="399" y="443"/>
                </a:cubicBezTo>
                <a:cubicBezTo>
                  <a:pt x="425" y="443"/>
                  <a:pt x="443" y="425"/>
                  <a:pt x="443" y="399"/>
                </a:cubicBezTo>
                <a:cubicBezTo>
                  <a:pt x="443" y="98"/>
                  <a:pt x="443" y="98"/>
                  <a:pt x="443" y="98"/>
                </a:cubicBezTo>
                <a:cubicBezTo>
                  <a:pt x="443" y="71"/>
                  <a:pt x="425" y="53"/>
                  <a:pt x="399" y="53"/>
                </a:cubicBezTo>
                <a:close/>
                <a:moveTo>
                  <a:pt x="399" y="399"/>
                </a:moveTo>
                <a:lnTo>
                  <a:pt x="399" y="399"/>
                </a:lnTo>
                <a:cubicBezTo>
                  <a:pt x="45" y="399"/>
                  <a:pt x="45" y="399"/>
                  <a:pt x="45" y="399"/>
                </a:cubicBezTo>
                <a:cubicBezTo>
                  <a:pt x="45" y="196"/>
                  <a:pt x="45" y="196"/>
                  <a:pt x="45" y="196"/>
                </a:cubicBezTo>
                <a:cubicBezTo>
                  <a:pt x="399" y="196"/>
                  <a:pt x="399" y="196"/>
                  <a:pt x="399" y="196"/>
                </a:cubicBezTo>
                <a:lnTo>
                  <a:pt x="399" y="399"/>
                </a:lnTo>
                <a:close/>
                <a:moveTo>
                  <a:pt x="124" y="0"/>
                </a:moveTo>
                <a:lnTo>
                  <a:pt x="124" y="0"/>
                </a:lnTo>
                <a:cubicBezTo>
                  <a:pt x="89" y="0"/>
                  <a:pt x="89" y="0"/>
                  <a:pt x="89" y="0"/>
                </a:cubicBezTo>
                <a:cubicBezTo>
                  <a:pt x="89" y="89"/>
                  <a:pt x="89" y="89"/>
                  <a:pt x="89" y="89"/>
                </a:cubicBezTo>
                <a:cubicBezTo>
                  <a:pt x="124" y="89"/>
                  <a:pt x="124" y="89"/>
                  <a:pt x="124" y="89"/>
                </a:cubicBezTo>
                <a:lnTo>
                  <a:pt x="124" y="0"/>
                </a:lnTo>
                <a:close/>
                <a:moveTo>
                  <a:pt x="354" y="0"/>
                </a:moveTo>
                <a:lnTo>
                  <a:pt x="354" y="0"/>
                </a:lnTo>
                <a:cubicBezTo>
                  <a:pt x="319" y="0"/>
                  <a:pt x="319" y="0"/>
                  <a:pt x="319" y="0"/>
                </a:cubicBezTo>
                <a:cubicBezTo>
                  <a:pt x="319" y="89"/>
                  <a:pt x="319" y="89"/>
                  <a:pt x="319" y="89"/>
                </a:cubicBezTo>
                <a:cubicBezTo>
                  <a:pt x="354" y="89"/>
                  <a:pt x="354" y="89"/>
                  <a:pt x="354" y="89"/>
                </a:cubicBezTo>
                <a:lnTo>
                  <a:pt x="35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12" tIns="22856" rIns="45712" bIns="22856" anchor="ctr"/>
          <a:lstStyle/>
          <a:p>
            <a:pPr>
              <a:defRPr/>
            </a:pPr>
            <a:endParaRPr lang="en-US" sz="900" dirty="0">
              <a:latin typeface="Century Gothic" panose="020B0502020202020204" pitchFamily="34" charset="0"/>
            </a:endParaRPr>
          </a:p>
        </p:txBody>
      </p:sp>
      <p:sp>
        <p:nvSpPr>
          <p:cNvPr id="11" name="Freeform 2244">
            <a:extLst>
              <a:ext uri="{FF2B5EF4-FFF2-40B4-BE49-F238E27FC236}">
                <a16:creationId xmlns:a16="http://schemas.microsoft.com/office/drawing/2014/main" id="{D7500E2B-1244-2F43-88BD-21C57263A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7636" y="2219744"/>
            <a:ext cx="1020947" cy="1035191"/>
          </a:xfrm>
          <a:custGeom>
            <a:avLst/>
            <a:gdLst>
              <a:gd name="T0" fmla="*/ 958 w 959"/>
              <a:gd name="T1" fmla="*/ 483 h 968"/>
              <a:gd name="T2" fmla="*/ 958 w 959"/>
              <a:gd name="T3" fmla="*/ 483 h 968"/>
              <a:gd name="T4" fmla="*/ 484 w 959"/>
              <a:gd name="T5" fmla="*/ 967 h 968"/>
              <a:gd name="T6" fmla="*/ 0 w 959"/>
              <a:gd name="T7" fmla="*/ 483 h 968"/>
              <a:gd name="T8" fmla="*/ 484 w 959"/>
              <a:gd name="T9" fmla="*/ 0 h 968"/>
              <a:gd name="T10" fmla="*/ 958 w 959"/>
              <a:gd name="T11" fmla="*/ 483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59" h="968">
                <a:moveTo>
                  <a:pt x="958" y="483"/>
                </a:moveTo>
                <a:lnTo>
                  <a:pt x="958" y="483"/>
                </a:lnTo>
                <a:cubicBezTo>
                  <a:pt x="958" y="746"/>
                  <a:pt x="746" y="967"/>
                  <a:pt x="484" y="967"/>
                </a:cubicBezTo>
                <a:cubicBezTo>
                  <a:pt x="212" y="967"/>
                  <a:pt x="0" y="746"/>
                  <a:pt x="0" y="483"/>
                </a:cubicBezTo>
                <a:cubicBezTo>
                  <a:pt x="0" y="221"/>
                  <a:pt x="212" y="0"/>
                  <a:pt x="484" y="0"/>
                </a:cubicBezTo>
                <a:cubicBezTo>
                  <a:pt x="746" y="0"/>
                  <a:pt x="958" y="221"/>
                  <a:pt x="958" y="483"/>
                </a:cubicBezTo>
              </a:path>
            </a:pathLst>
          </a:custGeom>
          <a:solidFill>
            <a:srgbClr val="84648B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4800">
              <a:latin typeface="Century Gothic" panose="020B0502020202020204" pitchFamily="34" charset="0"/>
            </a:endParaRPr>
          </a:p>
        </p:txBody>
      </p:sp>
      <p:sp>
        <p:nvSpPr>
          <p:cNvPr id="12" name="Freeform 165">
            <a:extLst>
              <a:ext uri="{FF2B5EF4-FFF2-40B4-BE49-F238E27FC236}">
                <a16:creationId xmlns:a16="http://schemas.microsoft.com/office/drawing/2014/main" id="{029EE4C1-F07A-7A40-BB70-03602CEA6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9930" y="3133702"/>
            <a:ext cx="3686013" cy="2538753"/>
          </a:xfrm>
          <a:custGeom>
            <a:avLst/>
            <a:gdLst>
              <a:gd name="T0" fmla="*/ 1665 w 1666"/>
              <a:gd name="T1" fmla="*/ 3493 h 3494"/>
              <a:gd name="T2" fmla="*/ 0 w 1666"/>
              <a:gd name="T3" fmla="*/ 3493 h 3494"/>
              <a:gd name="T4" fmla="*/ 0 w 1666"/>
              <a:gd name="T5" fmla="*/ 0 h 3494"/>
              <a:gd name="T6" fmla="*/ 1665 w 1666"/>
              <a:gd name="T7" fmla="*/ 0 h 3494"/>
              <a:gd name="T8" fmla="*/ 1665 w 1666"/>
              <a:gd name="T9" fmla="*/ 3493 h 3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66" h="3494">
                <a:moveTo>
                  <a:pt x="1665" y="3493"/>
                </a:moveTo>
                <a:lnTo>
                  <a:pt x="0" y="3493"/>
                </a:lnTo>
                <a:lnTo>
                  <a:pt x="0" y="0"/>
                </a:lnTo>
                <a:lnTo>
                  <a:pt x="1665" y="0"/>
                </a:lnTo>
                <a:lnTo>
                  <a:pt x="1665" y="3493"/>
                </a:lnTo>
              </a:path>
            </a:pathLst>
          </a:custGeom>
          <a:solidFill>
            <a:srgbClr val="84648B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8300">
              <a:latin typeface="Century Gothic" panose="020B0502020202020204" pitchFamily="34" charset="0"/>
            </a:endParaRPr>
          </a:p>
        </p:txBody>
      </p:sp>
      <p:sp>
        <p:nvSpPr>
          <p:cNvPr id="13" name="Freeform 171">
            <a:extLst>
              <a:ext uri="{FF2B5EF4-FFF2-40B4-BE49-F238E27FC236}">
                <a16:creationId xmlns:a16="http://schemas.microsoft.com/office/drawing/2014/main" id="{4DE0F4FC-A805-784B-A6F8-2161BC186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9930" y="2720909"/>
            <a:ext cx="3686013" cy="423933"/>
          </a:xfrm>
          <a:custGeom>
            <a:avLst/>
            <a:gdLst>
              <a:gd name="T0" fmla="*/ 1665 w 1666"/>
              <a:gd name="T1" fmla="*/ 0 h 502"/>
              <a:gd name="T2" fmla="*/ 0 w 1666"/>
              <a:gd name="T3" fmla="*/ 0 h 502"/>
              <a:gd name="T4" fmla="*/ 0 w 1666"/>
              <a:gd name="T5" fmla="*/ 501 h 502"/>
              <a:gd name="T6" fmla="*/ 1665 w 1666"/>
              <a:gd name="T7" fmla="*/ 501 h 502"/>
              <a:gd name="T8" fmla="*/ 1665 w 1666"/>
              <a:gd name="T9" fmla="*/ 0 h 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66" h="502">
                <a:moveTo>
                  <a:pt x="1665" y="0"/>
                </a:moveTo>
                <a:lnTo>
                  <a:pt x="0" y="0"/>
                </a:lnTo>
                <a:lnTo>
                  <a:pt x="0" y="501"/>
                </a:lnTo>
                <a:lnTo>
                  <a:pt x="1665" y="501"/>
                </a:lnTo>
                <a:lnTo>
                  <a:pt x="1665" y="0"/>
                </a:lnTo>
              </a:path>
            </a:pathLst>
          </a:custGeom>
          <a:solidFill>
            <a:srgbClr val="8464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8300">
              <a:latin typeface="Century Gothic" panose="020B0502020202020204" pitchFamily="34" charset="0"/>
            </a:endParaRPr>
          </a:p>
        </p:txBody>
      </p:sp>
      <p:sp>
        <p:nvSpPr>
          <p:cNvPr id="14" name="TextBox 48">
            <a:extLst>
              <a:ext uri="{FF2B5EF4-FFF2-40B4-BE49-F238E27FC236}">
                <a16:creationId xmlns:a16="http://schemas.microsoft.com/office/drawing/2014/main" id="{D9381A4A-BB7A-7F41-B17A-018E0283EC4B}"/>
              </a:ext>
            </a:extLst>
          </p:cNvPr>
          <p:cNvSpPr txBox="1"/>
          <p:nvPr/>
        </p:nvSpPr>
        <p:spPr>
          <a:xfrm>
            <a:off x="6726516" y="3466976"/>
            <a:ext cx="3452840" cy="1634275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tr-TR" dirty="0">
                <a:solidFill>
                  <a:schemeClr val="bg1"/>
                </a:solidFill>
                <a:latin typeface="Century Gothic" panose="020B0502020202020204" pitchFamily="34" charset="0"/>
                <a:cs typeface="Lato Light"/>
              </a:rPr>
              <a:t>Belirlenen amaca uygun olarak oluşturulacak web ve mobil yazılımları ve gereksinimleri karşılayacak raporları kapsamaktadır.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  <a:cs typeface="Lato Light"/>
            </a:endParaRPr>
          </a:p>
        </p:txBody>
      </p:sp>
      <p:sp>
        <p:nvSpPr>
          <p:cNvPr id="15" name="Text Box 250">
            <a:extLst>
              <a:ext uri="{FF2B5EF4-FFF2-40B4-BE49-F238E27FC236}">
                <a16:creationId xmlns:a16="http://schemas.microsoft.com/office/drawing/2014/main" id="{B0DC57D6-4F02-4E49-BEBE-2E8D21571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5530" y="2795081"/>
            <a:ext cx="1045159" cy="30777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/>
            <a:r>
              <a:rPr lang="tr-TR" sz="2000" b="1" dirty="0">
                <a:solidFill>
                  <a:schemeClr val="bg1"/>
                </a:solidFill>
                <a:latin typeface="Century Gothic" panose="020B0502020202020204" pitchFamily="34" charset="0"/>
                <a:cs typeface="Lato Regular"/>
              </a:rPr>
              <a:t>KAPSAM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  <a:cs typeface="Lato Regular"/>
            </a:endParaRPr>
          </a:p>
        </p:txBody>
      </p:sp>
      <p:sp>
        <p:nvSpPr>
          <p:cNvPr id="16" name="Freeform 102">
            <a:extLst>
              <a:ext uri="{FF2B5EF4-FFF2-40B4-BE49-F238E27FC236}">
                <a16:creationId xmlns:a16="http://schemas.microsoft.com/office/drawing/2014/main" id="{6A2E830F-B840-7D4F-90D9-5AFAF5D8F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5158" y="2343296"/>
            <a:ext cx="385902" cy="347402"/>
          </a:xfrm>
          <a:custGeom>
            <a:avLst/>
            <a:gdLst>
              <a:gd name="T0" fmla="*/ 80 w 498"/>
              <a:gd name="T1" fmla="*/ 151 h 445"/>
              <a:gd name="T2" fmla="*/ 80 w 498"/>
              <a:gd name="T3" fmla="*/ 151 h 445"/>
              <a:gd name="T4" fmla="*/ 142 w 498"/>
              <a:gd name="T5" fmla="*/ 169 h 445"/>
              <a:gd name="T6" fmla="*/ 151 w 498"/>
              <a:gd name="T7" fmla="*/ 169 h 445"/>
              <a:gd name="T8" fmla="*/ 195 w 498"/>
              <a:gd name="T9" fmla="*/ 134 h 445"/>
              <a:gd name="T10" fmla="*/ 195 w 498"/>
              <a:gd name="T11" fmla="*/ 125 h 445"/>
              <a:gd name="T12" fmla="*/ 178 w 498"/>
              <a:gd name="T13" fmla="*/ 107 h 445"/>
              <a:gd name="T14" fmla="*/ 275 w 498"/>
              <a:gd name="T15" fmla="*/ 10 h 445"/>
              <a:gd name="T16" fmla="*/ 195 w 498"/>
              <a:gd name="T17" fmla="*/ 0 h 445"/>
              <a:gd name="T18" fmla="*/ 107 w 498"/>
              <a:gd name="T19" fmla="*/ 54 h 445"/>
              <a:gd name="T20" fmla="*/ 72 w 498"/>
              <a:gd name="T21" fmla="*/ 81 h 445"/>
              <a:gd name="T22" fmla="*/ 53 w 498"/>
              <a:gd name="T23" fmla="*/ 116 h 445"/>
              <a:gd name="T24" fmla="*/ 18 w 498"/>
              <a:gd name="T25" fmla="*/ 125 h 445"/>
              <a:gd name="T26" fmla="*/ 0 w 498"/>
              <a:gd name="T27" fmla="*/ 143 h 445"/>
              <a:gd name="T28" fmla="*/ 0 w 498"/>
              <a:gd name="T29" fmla="*/ 151 h 445"/>
              <a:gd name="T30" fmla="*/ 36 w 498"/>
              <a:gd name="T31" fmla="*/ 187 h 445"/>
              <a:gd name="T32" fmla="*/ 53 w 498"/>
              <a:gd name="T33" fmla="*/ 196 h 445"/>
              <a:gd name="T34" fmla="*/ 72 w 498"/>
              <a:gd name="T35" fmla="*/ 178 h 445"/>
              <a:gd name="T36" fmla="*/ 80 w 498"/>
              <a:gd name="T37" fmla="*/ 151 h 445"/>
              <a:gd name="T38" fmla="*/ 222 w 498"/>
              <a:gd name="T39" fmla="*/ 160 h 445"/>
              <a:gd name="T40" fmla="*/ 222 w 498"/>
              <a:gd name="T41" fmla="*/ 160 h 445"/>
              <a:gd name="T42" fmla="*/ 213 w 498"/>
              <a:gd name="T43" fmla="*/ 160 h 445"/>
              <a:gd name="T44" fmla="*/ 178 w 498"/>
              <a:gd name="T45" fmla="*/ 187 h 445"/>
              <a:gd name="T46" fmla="*/ 169 w 498"/>
              <a:gd name="T47" fmla="*/ 204 h 445"/>
              <a:gd name="T48" fmla="*/ 381 w 498"/>
              <a:gd name="T49" fmla="*/ 435 h 445"/>
              <a:gd name="T50" fmla="*/ 399 w 498"/>
              <a:gd name="T51" fmla="*/ 435 h 445"/>
              <a:gd name="T52" fmla="*/ 426 w 498"/>
              <a:gd name="T53" fmla="*/ 417 h 445"/>
              <a:gd name="T54" fmla="*/ 426 w 498"/>
              <a:gd name="T55" fmla="*/ 400 h 445"/>
              <a:gd name="T56" fmla="*/ 222 w 498"/>
              <a:gd name="T57" fmla="*/ 160 h 445"/>
              <a:gd name="T58" fmla="*/ 497 w 498"/>
              <a:gd name="T59" fmla="*/ 63 h 445"/>
              <a:gd name="T60" fmla="*/ 497 w 498"/>
              <a:gd name="T61" fmla="*/ 63 h 445"/>
              <a:gd name="T62" fmla="*/ 479 w 498"/>
              <a:gd name="T63" fmla="*/ 54 h 445"/>
              <a:gd name="T64" fmla="*/ 461 w 498"/>
              <a:gd name="T65" fmla="*/ 89 h 445"/>
              <a:gd name="T66" fmla="*/ 408 w 498"/>
              <a:gd name="T67" fmla="*/ 107 h 445"/>
              <a:gd name="T68" fmla="*/ 399 w 498"/>
              <a:gd name="T69" fmla="*/ 63 h 445"/>
              <a:gd name="T70" fmla="*/ 417 w 498"/>
              <a:gd name="T71" fmla="*/ 19 h 445"/>
              <a:gd name="T72" fmla="*/ 408 w 498"/>
              <a:gd name="T73" fmla="*/ 10 h 445"/>
              <a:gd name="T74" fmla="*/ 337 w 498"/>
              <a:gd name="T75" fmla="*/ 72 h 445"/>
              <a:gd name="T76" fmla="*/ 319 w 498"/>
              <a:gd name="T77" fmla="*/ 151 h 445"/>
              <a:gd name="T78" fmla="*/ 284 w 498"/>
              <a:gd name="T79" fmla="*/ 187 h 445"/>
              <a:gd name="T80" fmla="*/ 319 w 498"/>
              <a:gd name="T81" fmla="*/ 231 h 445"/>
              <a:gd name="T82" fmla="*/ 364 w 498"/>
              <a:gd name="T83" fmla="*/ 187 h 445"/>
              <a:gd name="T84" fmla="*/ 408 w 498"/>
              <a:gd name="T85" fmla="*/ 178 h 445"/>
              <a:gd name="T86" fmla="*/ 488 w 498"/>
              <a:gd name="T87" fmla="*/ 143 h 445"/>
              <a:gd name="T88" fmla="*/ 497 w 498"/>
              <a:gd name="T89" fmla="*/ 63 h 445"/>
              <a:gd name="T90" fmla="*/ 72 w 498"/>
              <a:gd name="T91" fmla="*/ 400 h 445"/>
              <a:gd name="T92" fmla="*/ 72 w 498"/>
              <a:gd name="T93" fmla="*/ 400 h 445"/>
              <a:gd name="T94" fmla="*/ 72 w 498"/>
              <a:gd name="T95" fmla="*/ 417 h 445"/>
              <a:gd name="T96" fmla="*/ 89 w 498"/>
              <a:gd name="T97" fmla="*/ 444 h 445"/>
              <a:gd name="T98" fmla="*/ 107 w 498"/>
              <a:gd name="T99" fmla="*/ 435 h 445"/>
              <a:gd name="T100" fmla="*/ 231 w 498"/>
              <a:gd name="T101" fmla="*/ 320 h 445"/>
              <a:gd name="T102" fmla="*/ 195 w 498"/>
              <a:gd name="T103" fmla="*/ 275 h 445"/>
              <a:gd name="T104" fmla="*/ 72 w 498"/>
              <a:gd name="T105" fmla="*/ 40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98" h="445">
                <a:moveTo>
                  <a:pt x="80" y="151"/>
                </a:moveTo>
                <a:lnTo>
                  <a:pt x="80" y="151"/>
                </a:lnTo>
                <a:cubicBezTo>
                  <a:pt x="97" y="134"/>
                  <a:pt x="116" y="143"/>
                  <a:pt x="142" y="169"/>
                </a:cubicBezTo>
                <a:cubicBezTo>
                  <a:pt x="151" y="178"/>
                  <a:pt x="151" y="169"/>
                  <a:pt x="151" y="169"/>
                </a:cubicBezTo>
                <a:cubicBezTo>
                  <a:pt x="160" y="169"/>
                  <a:pt x="186" y="134"/>
                  <a:pt x="195" y="134"/>
                </a:cubicBezTo>
                <a:cubicBezTo>
                  <a:pt x="195" y="134"/>
                  <a:pt x="195" y="134"/>
                  <a:pt x="195" y="125"/>
                </a:cubicBezTo>
                <a:cubicBezTo>
                  <a:pt x="186" y="125"/>
                  <a:pt x="178" y="116"/>
                  <a:pt x="178" y="107"/>
                </a:cubicBezTo>
                <a:cubicBezTo>
                  <a:pt x="133" y="45"/>
                  <a:pt x="301" y="10"/>
                  <a:pt x="275" y="10"/>
                </a:cubicBezTo>
                <a:cubicBezTo>
                  <a:pt x="257" y="0"/>
                  <a:pt x="204" y="0"/>
                  <a:pt x="195" y="0"/>
                </a:cubicBezTo>
                <a:cubicBezTo>
                  <a:pt x="169" y="10"/>
                  <a:pt x="125" y="36"/>
                  <a:pt x="107" y="54"/>
                </a:cubicBezTo>
                <a:cubicBezTo>
                  <a:pt x="80" y="72"/>
                  <a:pt x="72" y="81"/>
                  <a:pt x="72" y="81"/>
                </a:cubicBezTo>
                <a:cubicBezTo>
                  <a:pt x="62" y="89"/>
                  <a:pt x="72" y="107"/>
                  <a:pt x="53" y="116"/>
                </a:cubicBezTo>
                <a:cubicBezTo>
                  <a:pt x="36" y="125"/>
                  <a:pt x="27" y="116"/>
                  <a:pt x="18" y="125"/>
                </a:cubicBezTo>
                <a:cubicBezTo>
                  <a:pt x="18" y="134"/>
                  <a:pt x="9" y="134"/>
                  <a:pt x="0" y="143"/>
                </a:cubicBezTo>
                <a:lnTo>
                  <a:pt x="0" y="151"/>
                </a:lnTo>
                <a:lnTo>
                  <a:pt x="36" y="187"/>
                </a:lnTo>
                <a:cubicBezTo>
                  <a:pt x="36" y="196"/>
                  <a:pt x="44" y="196"/>
                  <a:pt x="53" y="196"/>
                </a:cubicBezTo>
                <a:cubicBezTo>
                  <a:pt x="53" y="187"/>
                  <a:pt x="62" y="178"/>
                  <a:pt x="72" y="178"/>
                </a:cubicBezTo>
                <a:cubicBezTo>
                  <a:pt x="72" y="178"/>
                  <a:pt x="72" y="151"/>
                  <a:pt x="80" y="151"/>
                </a:cubicBezTo>
                <a:close/>
                <a:moveTo>
                  <a:pt x="222" y="160"/>
                </a:moveTo>
                <a:lnTo>
                  <a:pt x="222" y="160"/>
                </a:lnTo>
                <a:cubicBezTo>
                  <a:pt x="213" y="160"/>
                  <a:pt x="213" y="160"/>
                  <a:pt x="213" y="160"/>
                </a:cubicBezTo>
                <a:cubicBezTo>
                  <a:pt x="178" y="187"/>
                  <a:pt x="178" y="187"/>
                  <a:pt x="178" y="187"/>
                </a:cubicBezTo>
                <a:cubicBezTo>
                  <a:pt x="169" y="196"/>
                  <a:pt x="169" y="196"/>
                  <a:pt x="169" y="204"/>
                </a:cubicBezTo>
                <a:cubicBezTo>
                  <a:pt x="381" y="435"/>
                  <a:pt x="381" y="435"/>
                  <a:pt x="381" y="435"/>
                </a:cubicBezTo>
                <a:cubicBezTo>
                  <a:pt x="381" y="444"/>
                  <a:pt x="391" y="444"/>
                  <a:pt x="399" y="435"/>
                </a:cubicBezTo>
                <a:cubicBezTo>
                  <a:pt x="426" y="417"/>
                  <a:pt x="426" y="417"/>
                  <a:pt x="426" y="417"/>
                </a:cubicBezTo>
                <a:cubicBezTo>
                  <a:pt x="426" y="408"/>
                  <a:pt x="426" y="400"/>
                  <a:pt x="426" y="400"/>
                </a:cubicBezTo>
                <a:lnTo>
                  <a:pt x="222" y="160"/>
                </a:lnTo>
                <a:close/>
                <a:moveTo>
                  <a:pt x="497" y="63"/>
                </a:moveTo>
                <a:lnTo>
                  <a:pt x="497" y="63"/>
                </a:lnTo>
                <a:cubicBezTo>
                  <a:pt x="488" y="45"/>
                  <a:pt x="488" y="54"/>
                  <a:pt x="479" y="54"/>
                </a:cubicBezTo>
                <a:cubicBezTo>
                  <a:pt x="479" y="63"/>
                  <a:pt x="461" y="81"/>
                  <a:pt x="461" y="89"/>
                </a:cubicBezTo>
                <a:cubicBezTo>
                  <a:pt x="452" y="107"/>
                  <a:pt x="435" y="125"/>
                  <a:pt x="408" y="107"/>
                </a:cubicBezTo>
                <a:cubicBezTo>
                  <a:pt x="381" y="81"/>
                  <a:pt x="391" y="72"/>
                  <a:pt x="399" y="63"/>
                </a:cubicBezTo>
                <a:cubicBezTo>
                  <a:pt x="399" y="54"/>
                  <a:pt x="417" y="28"/>
                  <a:pt x="417" y="19"/>
                </a:cubicBezTo>
                <a:cubicBezTo>
                  <a:pt x="426" y="19"/>
                  <a:pt x="417" y="10"/>
                  <a:pt x="408" y="10"/>
                </a:cubicBezTo>
                <a:cubicBezTo>
                  <a:pt x="399" y="19"/>
                  <a:pt x="346" y="36"/>
                  <a:pt x="337" y="72"/>
                </a:cubicBezTo>
                <a:cubicBezTo>
                  <a:pt x="328" y="98"/>
                  <a:pt x="346" y="125"/>
                  <a:pt x="319" y="151"/>
                </a:cubicBezTo>
                <a:cubicBezTo>
                  <a:pt x="284" y="187"/>
                  <a:pt x="284" y="187"/>
                  <a:pt x="284" y="187"/>
                </a:cubicBezTo>
                <a:cubicBezTo>
                  <a:pt x="319" y="231"/>
                  <a:pt x="319" y="231"/>
                  <a:pt x="319" y="231"/>
                </a:cubicBezTo>
                <a:cubicBezTo>
                  <a:pt x="364" y="187"/>
                  <a:pt x="364" y="187"/>
                  <a:pt x="364" y="187"/>
                </a:cubicBezTo>
                <a:cubicBezTo>
                  <a:pt x="372" y="178"/>
                  <a:pt x="391" y="169"/>
                  <a:pt x="408" y="178"/>
                </a:cubicBezTo>
                <a:cubicBezTo>
                  <a:pt x="452" y="187"/>
                  <a:pt x="470" y="169"/>
                  <a:pt x="488" y="143"/>
                </a:cubicBezTo>
                <a:cubicBezTo>
                  <a:pt x="497" y="116"/>
                  <a:pt x="497" y="72"/>
                  <a:pt x="497" y="63"/>
                </a:cubicBezTo>
                <a:close/>
                <a:moveTo>
                  <a:pt x="72" y="400"/>
                </a:moveTo>
                <a:lnTo>
                  <a:pt x="72" y="400"/>
                </a:lnTo>
                <a:cubicBezTo>
                  <a:pt x="62" y="408"/>
                  <a:pt x="62" y="417"/>
                  <a:pt x="72" y="417"/>
                </a:cubicBezTo>
                <a:cubicBezTo>
                  <a:pt x="89" y="444"/>
                  <a:pt x="89" y="444"/>
                  <a:pt x="89" y="444"/>
                </a:cubicBezTo>
                <a:cubicBezTo>
                  <a:pt x="97" y="444"/>
                  <a:pt x="107" y="444"/>
                  <a:pt x="107" y="435"/>
                </a:cubicBezTo>
                <a:cubicBezTo>
                  <a:pt x="231" y="320"/>
                  <a:pt x="231" y="320"/>
                  <a:pt x="231" y="320"/>
                </a:cubicBezTo>
                <a:cubicBezTo>
                  <a:pt x="195" y="275"/>
                  <a:pt x="195" y="275"/>
                  <a:pt x="195" y="275"/>
                </a:cubicBezTo>
                <a:lnTo>
                  <a:pt x="72" y="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12" tIns="22856" rIns="45712" bIns="22856" anchor="ctr"/>
          <a:lstStyle/>
          <a:p>
            <a:pPr>
              <a:defRPr/>
            </a:pPr>
            <a:endParaRPr lang="en-US" sz="900" dirty="0">
              <a:latin typeface="Century Gothic" panose="020B0502020202020204" pitchFamily="34" charset="0"/>
            </a:endParaRPr>
          </a:p>
        </p:txBody>
      </p:sp>
      <p:sp>
        <p:nvSpPr>
          <p:cNvPr id="17" name="Unvan 1">
            <a:extLst>
              <a:ext uri="{FF2B5EF4-FFF2-40B4-BE49-F238E27FC236}">
                <a16:creationId xmlns:a16="http://schemas.microsoft.com/office/drawing/2014/main" id="{728EE445-A62F-C54C-BCCA-C3993D69D4C4}"/>
              </a:ext>
            </a:extLst>
          </p:cNvPr>
          <p:cNvSpPr txBox="1">
            <a:spLocks/>
          </p:cNvSpPr>
          <p:nvPr/>
        </p:nvSpPr>
        <p:spPr>
          <a:xfrm>
            <a:off x="1337186" y="499897"/>
            <a:ext cx="10854813" cy="578644"/>
          </a:xfrm>
          <a:prstGeom prst="rect">
            <a:avLst/>
          </a:prstGeom>
        </p:spPr>
        <p:txBody>
          <a:bodyPr anchor="ctr"/>
          <a:lstStyle>
            <a:lvl1pPr algn="ctr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99" b="1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tr-TR" sz="2400" dirty="0">
                <a:latin typeface="Century Gothic" panose="020B0502020202020204" pitchFamily="34" charset="0"/>
              </a:rPr>
              <a:t>Amaç ve Kapsam</a:t>
            </a:r>
          </a:p>
        </p:txBody>
      </p:sp>
    </p:spTree>
    <p:extLst>
      <p:ext uri="{BB962C8B-B14F-4D97-AF65-F5344CB8AC3E}">
        <p14:creationId xmlns:p14="http://schemas.microsoft.com/office/powerpoint/2010/main" val="72129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F717B36-5D05-294D-B3D0-1CD62BAE6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19" y="3997082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55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-0.00403 0.3363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476686A-9844-3E41-8AE2-377E58E22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929" y="1588179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94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6D00FB7-5590-2747-8D1B-8FDCC8354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929" y="1588179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54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BB9199-95B9-B044-9CDA-02A4E865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A0933FF-6CD4-3249-9633-8A3C39F13325}"/>
              </a:ext>
            </a:extLst>
          </p:cNvPr>
          <p:cNvSpPr txBox="1"/>
          <p:nvPr/>
        </p:nvSpPr>
        <p:spPr>
          <a:xfrm>
            <a:off x="1874975" y="3128760"/>
            <a:ext cx="8442049" cy="553998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000" b="1" dirty="0">
                <a:solidFill>
                  <a:srgbClr val="84648B"/>
                </a:solidFill>
                <a:latin typeface="Century Gothic" panose="020B0502020202020204" pitchFamily="34" charset="0"/>
              </a:rPr>
              <a:t>b. Uzmanlık Dalı Tanımlama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A0933FF-6CD4-3249-9633-8A3C39F13325}"/>
              </a:ext>
            </a:extLst>
          </p:cNvPr>
          <p:cNvSpPr txBox="1"/>
          <p:nvPr/>
        </p:nvSpPr>
        <p:spPr>
          <a:xfrm>
            <a:off x="1697993" y="2028695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1. Parametre İşlemleri</a:t>
            </a:r>
          </a:p>
        </p:txBody>
      </p:sp>
    </p:spTree>
    <p:extLst>
      <p:ext uri="{BB962C8B-B14F-4D97-AF65-F5344CB8AC3E}">
        <p14:creationId xmlns:p14="http://schemas.microsoft.com/office/powerpoint/2010/main" val="227447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0901884-884E-6C44-8321-F4C1CBD1E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19" y="3997082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25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00651 0.313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4287344-470B-654E-AD33-044112246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317" y="1037572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94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FFD071A-D740-2047-915E-22E4C7CFF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852" y="781934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83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BB9199-95B9-B044-9CDA-02A4E865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A0933FF-6CD4-3249-9633-8A3C39F13325}"/>
              </a:ext>
            </a:extLst>
          </p:cNvPr>
          <p:cNvSpPr txBox="1"/>
          <p:nvPr/>
        </p:nvSpPr>
        <p:spPr>
          <a:xfrm>
            <a:off x="1874975" y="3128760"/>
            <a:ext cx="8442049" cy="553998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000" b="1" dirty="0">
                <a:solidFill>
                  <a:srgbClr val="84648B"/>
                </a:solidFill>
                <a:latin typeface="Century Gothic" panose="020B0502020202020204" pitchFamily="34" charset="0"/>
              </a:rPr>
              <a:t>c. Müfredat Tanımlama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A0933FF-6CD4-3249-9633-8A3C39F13325}"/>
              </a:ext>
            </a:extLst>
          </p:cNvPr>
          <p:cNvSpPr txBox="1"/>
          <p:nvPr/>
        </p:nvSpPr>
        <p:spPr>
          <a:xfrm>
            <a:off x="1697993" y="2028695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1. Parametre İşlemleri</a:t>
            </a:r>
          </a:p>
        </p:txBody>
      </p:sp>
    </p:spTree>
    <p:extLst>
      <p:ext uri="{BB962C8B-B14F-4D97-AF65-F5344CB8AC3E}">
        <p14:creationId xmlns:p14="http://schemas.microsoft.com/office/powerpoint/2010/main" val="292502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A9D4D5C-94E3-254E-9661-BFBCD719F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19" y="3997082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-0.00247 0.1083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1EF74BC-2F8F-4C45-A5D9-1FCD48F3F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884" y="1069774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85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98">
            <a:extLst>
              <a:ext uri="{FF2B5EF4-FFF2-40B4-BE49-F238E27FC236}">
                <a16:creationId xmlns:a16="http://schemas.microsoft.com/office/drawing/2014/main" id="{9E75960B-946D-DC4D-BF69-65E97CA19758}"/>
              </a:ext>
            </a:extLst>
          </p:cNvPr>
          <p:cNvSpPr/>
          <p:nvPr/>
        </p:nvSpPr>
        <p:spPr>
          <a:xfrm>
            <a:off x="1034057" y="3396598"/>
            <a:ext cx="1903030" cy="5486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>
              <a:latin typeface="Century Gothic" panose="020B0502020202020204" pitchFamily="34" charset="0"/>
            </a:endParaRPr>
          </a:p>
        </p:txBody>
      </p:sp>
      <p:sp>
        <p:nvSpPr>
          <p:cNvPr id="19" name="Rounded Rectangle 103">
            <a:extLst>
              <a:ext uri="{FF2B5EF4-FFF2-40B4-BE49-F238E27FC236}">
                <a16:creationId xmlns:a16="http://schemas.microsoft.com/office/drawing/2014/main" id="{AC6D80A4-3B88-7041-988F-B1D1066FD5F4}"/>
              </a:ext>
            </a:extLst>
          </p:cNvPr>
          <p:cNvSpPr/>
          <p:nvPr/>
        </p:nvSpPr>
        <p:spPr>
          <a:xfrm>
            <a:off x="3766224" y="3356865"/>
            <a:ext cx="1903030" cy="5486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>
              <a:latin typeface="Century Gothic" panose="020B0502020202020204" pitchFamily="34" charset="0"/>
            </a:endParaRPr>
          </a:p>
        </p:txBody>
      </p:sp>
      <p:sp>
        <p:nvSpPr>
          <p:cNvPr id="20" name="Rounded Rectangle 106">
            <a:extLst>
              <a:ext uri="{FF2B5EF4-FFF2-40B4-BE49-F238E27FC236}">
                <a16:creationId xmlns:a16="http://schemas.microsoft.com/office/drawing/2014/main" id="{0B644A7E-AD1D-6441-BBA3-1B0287138E82}"/>
              </a:ext>
            </a:extLst>
          </p:cNvPr>
          <p:cNvSpPr/>
          <p:nvPr/>
        </p:nvSpPr>
        <p:spPr>
          <a:xfrm>
            <a:off x="6824738" y="3351582"/>
            <a:ext cx="1903030" cy="5486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>
              <a:latin typeface="Century Gothic" panose="020B0502020202020204" pitchFamily="34" charset="0"/>
            </a:endParaRPr>
          </a:p>
        </p:txBody>
      </p:sp>
      <p:sp>
        <p:nvSpPr>
          <p:cNvPr id="21" name="Rounded Rectangle 115">
            <a:extLst>
              <a:ext uri="{FF2B5EF4-FFF2-40B4-BE49-F238E27FC236}">
                <a16:creationId xmlns:a16="http://schemas.microsoft.com/office/drawing/2014/main" id="{B63DB4FB-E517-1247-B85C-E8CEA92DB133}"/>
              </a:ext>
            </a:extLst>
          </p:cNvPr>
          <p:cNvSpPr/>
          <p:nvPr/>
        </p:nvSpPr>
        <p:spPr>
          <a:xfrm>
            <a:off x="9509877" y="3341735"/>
            <a:ext cx="1903030" cy="5486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>
              <a:latin typeface="Century Gothic" panose="020B0502020202020204" pitchFamily="34" charset="0"/>
            </a:endParaRPr>
          </a:p>
        </p:txBody>
      </p:sp>
      <p:sp>
        <p:nvSpPr>
          <p:cNvPr id="22" name="TextBox 31">
            <a:extLst>
              <a:ext uri="{FF2B5EF4-FFF2-40B4-BE49-F238E27FC236}">
                <a16:creationId xmlns:a16="http://schemas.microsoft.com/office/drawing/2014/main" id="{2662BA6D-1DBA-3448-92BF-C6E383502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25" y="3523087"/>
            <a:ext cx="29393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tr-TR" sz="2700" b="1" dirty="0">
                <a:solidFill>
                  <a:schemeClr val="tx2"/>
                </a:solidFill>
                <a:latin typeface="Century Gothic" panose="020B0502020202020204" pitchFamily="34" charset="0"/>
                <a:cs typeface="Lato Regular"/>
              </a:rPr>
              <a:t>200 Kurum</a:t>
            </a:r>
            <a:endParaRPr lang="id-ID" sz="2700" b="1" dirty="0">
              <a:solidFill>
                <a:schemeClr val="tx2"/>
              </a:solidFill>
              <a:latin typeface="Century Gothic" panose="020B0502020202020204" pitchFamily="34" charset="0"/>
              <a:cs typeface="Lato Regular"/>
            </a:endParaRPr>
          </a:p>
        </p:txBody>
      </p:sp>
      <p:sp>
        <p:nvSpPr>
          <p:cNvPr id="23" name="TextBox 31">
            <a:extLst>
              <a:ext uri="{FF2B5EF4-FFF2-40B4-BE49-F238E27FC236}">
                <a16:creationId xmlns:a16="http://schemas.microsoft.com/office/drawing/2014/main" id="{EA74F0FA-53D3-0742-8575-4DE8E3271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0260" y="3478069"/>
            <a:ext cx="29393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tr-TR" sz="2700" b="1" dirty="0">
                <a:solidFill>
                  <a:schemeClr val="tx2"/>
                </a:solidFill>
                <a:latin typeface="Century Gothic" panose="020B0502020202020204" pitchFamily="34" charset="0"/>
                <a:cs typeface="Lato Regular"/>
              </a:rPr>
              <a:t>17.000 Eğitici</a:t>
            </a:r>
            <a:endParaRPr lang="id-ID" sz="2700" b="1" dirty="0">
              <a:solidFill>
                <a:schemeClr val="tx2"/>
              </a:solidFill>
              <a:latin typeface="Century Gothic" panose="020B0502020202020204" pitchFamily="34" charset="0"/>
              <a:cs typeface="Lato Regular"/>
            </a:endParaRPr>
          </a:p>
        </p:txBody>
      </p:sp>
      <p:sp>
        <p:nvSpPr>
          <p:cNvPr id="24" name="TextBox 31">
            <a:extLst>
              <a:ext uri="{FF2B5EF4-FFF2-40B4-BE49-F238E27FC236}">
                <a16:creationId xmlns:a16="http://schemas.microsoft.com/office/drawing/2014/main" id="{DF7C8EDC-F8B0-354F-B865-09C7BEC06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6853" y="3478070"/>
            <a:ext cx="29393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tr-TR" sz="2700" b="1" dirty="0">
                <a:solidFill>
                  <a:schemeClr val="tx2"/>
                </a:solidFill>
                <a:latin typeface="Century Gothic" panose="020B0502020202020204" pitchFamily="34" charset="0"/>
                <a:cs typeface="Lato Regular"/>
              </a:rPr>
              <a:t>28.000 Öğrenci</a:t>
            </a:r>
            <a:endParaRPr lang="id-ID" sz="2700" b="1" dirty="0">
              <a:solidFill>
                <a:schemeClr val="tx2"/>
              </a:solidFill>
              <a:latin typeface="Century Gothic" panose="020B0502020202020204" pitchFamily="34" charset="0"/>
              <a:cs typeface="Lato Regular"/>
            </a:endParaRPr>
          </a:p>
        </p:txBody>
      </p:sp>
      <p:sp>
        <p:nvSpPr>
          <p:cNvPr id="25" name="TextBox 31">
            <a:extLst>
              <a:ext uri="{FF2B5EF4-FFF2-40B4-BE49-F238E27FC236}">
                <a16:creationId xmlns:a16="http://schemas.microsoft.com/office/drawing/2014/main" id="{246288C4-730E-844C-B34D-1337C947D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717" y="3438466"/>
            <a:ext cx="29393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tr-TR" sz="2700" b="1" dirty="0">
                <a:solidFill>
                  <a:schemeClr val="tx2"/>
                </a:solidFill>
                <a:latin typeface="Century Gothic" panose="020B0502020202020204" pitchFamily="34" charset="0"/>
                <a:cs typeface="Lato Regular"/>
              </a:rPr>
              <a:t>23+ Admin</a:t>
            </a:r>
          </a:p>
        </p:txBody>
      </p:sp>
      <p:sp>
        <p:nvSpPr>
          <p:cNvPr id="26" name="TextBox 30">
            <a:extLst>
              <a:ext uri="{FF2B5EF4-FFF2-40B4-BE49-F238E27FC236}">
                <a16:creationId xmlns:a16="http://schemas.microsoft.com/office/drawing/2014/main" id="{846E9BD3-7774-6946-84F8-334DE7760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972" y="4052936"/>
            <a:ext cx="2216745" cy="16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tr-TR" sz="1400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Light"/>
              </a:rPr>
              <a:t>En az bir uzmanlık eğitimi programına sahip Sağlık Bakanlığına ve YÖK’e bağlı tüm kurumlar.</a:t>
            </a:r>
            <a:endParaRPr lang="en-US" sz="1400" dirty="0">
              <a:solidFill>
                <a:schemeClr val="tx2"/>
              </a:solidFill>
              <a:latin typeface="Century Gothic" panose="020B0502020202020204" pitchFamily="34" charset="0"/>
              <a:ea typeface="Open Sans Light" panose="020B0306030504020204" pitchFamily="34" charset="0"/>
              <a:cs typeface="Lato Light"/>
            </a:endParaRPr>
          </a:p>
        </p:txBody>
      </p:sp>
      <p:sp>
        <p:nvSpPr>
          <p:cNvPr id="27" name="TextBox 30">
            <a:extLst>
              <a:ext uri="{FF2B5EF4-FFF2-40B4-BE49-F238E27FC236}">
                <a16:creationId xmlns:a16="http://schemas.microsoft.com/office/drawing/2014/main" id="{8C5F8C64-946C-9A42-B7C9-EBA78721C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543" y="4013203"/>
            <a:ext cx="2236221" cy="23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Light"/>
              </a:rPr>
              <a:t>Akademisyenler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Light"/>
              </a:rPr>
              <a:t>Program Yöneticileri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Light"/>
              </a:rPr>
              <a:t>Kurum Yöneticileri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Light"/>
              </a:rPr>
              <a:t>Tez Danışmanları,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Light"/>
              </a:rPr>
              <a:t>Sınav Jürileri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Light"/>
              </a:rPr>
              <a:t>Soru Editörleri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Light"/>
              </a:rPr>
              <a:t>Soru Hakemleri</a:t>
            </a:r>
            <a:endParaRPr lang="en-US" sz="1400" dirty="0">
              <a:solidFill>
                <a:schemeClr val="tx2"/>
              </a:solidFill>
              <a:latin typeface="Century Gothic" panose="020B0502020202020204" pitchFamily="34" charset="0"/>
              <a:ea typeface="Open Sans Light" panose="020B0306030504020204" pitchFamily="34" charset="0"/>
              <a:cs typeface="Lato Light"/>
            </a:endParaRPr>
          </a:p>
        </p:txBody>
      </p:sp>
      <p:sp>
        <p:nvSpPr>
          <p:cNvPr id="28" name="TextBox 30">
            <a:extLst>
              <a:ext uri="{FF2B5EF4-FFF2-40B4-BE49-F238E27FC236}">
                <a16:creationId xmlns:a16="http://schemas.microsoft.com/office/drawing/2014/main" id="{4CAED343-5A7A-754A-9A26-FF8B0A19E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3481" y="4025505"/>
            <a:ext cx="2686724" cy="231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tr-TR" sz="1400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Light"/>
              </a:rPr>
              <a:t>24.000 Tıp alanı ve 3000 Diş Hekimliği, 1000 Eczacılık öğrencisi sistemi kullanacaktır. Bu rakamların sistem devreye alındığında daha fazla olması beklenmektedir.</a:t>
            </a:r>
            <a:endParaRPr lang="en-US" sz="1400" dirty="0">
              <a:solidFill>
                <a:schemeClr val="tx2"/>
              </a:solidFill>
              <a:latin typeface="Century Gothic" panose="020B0502020202020204" pitchFamily="34" charset="0"/>
              <a:ea typeface="Open Sans Light" panose="020B0306030504020204" pitchFamily="34" charset="0"/>
              <a:cs typeface="Lato Light"/>
            </a:endParaRPr>
          </a:p>
        </p:txBody>
      </p:sp>
      <p:grpSp>
        <p:nvGrpSpPr>
          <p:cNvPr id="29" name="Group 273">
            <a:extLst>
              <a:ext uri="{FF2B5EF4-FFF2-40B4-BE49-F238E27FC236}">
                <a16:creationId xmlns:a16="http://schemas.microsoft.com/office/drawing/2014/main" id="{F003770A-E35D-D245-BD8D-EEF3FFFD1602}"/>
              </a:ext>
            </a:extLst>
          </p:cNvPr>
          <p:cNvGrpSpPr/>
          <p:nvPr/>
        </p:nvGrpSpPr>
        <p:grpSpPr>
          <a:xfrm>
            <a:off x="1408944" y="2246492"/>
            <a:ext cx="1134465" cy="1034923"/>
            <a:chOff x="1497013" y="3013075"/>
            <a:chExt cx="295275" cy="292101"/>
          </a:xfrm>
          <a:solidFill>
            <a:schemeClr val="accent2"/>
          </a:solidFill>
        </p:grpSpPr>
        <p:sp>
          <p:nvSpPr>
            <p:cNvPr id="30" name="Freeform 104">
              <a:extLst>
                <a:ext uri="{FF2B5EF4-FFF2-40B4-BE49-F238E27FC236}">
                  <a16:creationId xmlns:a16="http://schemas.microsoft.com/office/drawing/2014/main" id="{58F78E55-FC21-2C42-B442-AD67E0053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7013" y="3106738"/>
              <a:ext cx="295275" cy="198438"/>
            </a:xfrm>
            <a:custGeom>
              <a:avLst/>
              <a:gdLst/>
              <a:ahLst/>
              <a:cxnLst>
                <a:cxn ang="0">
                  <a:pos x="151" y="0"/>
                </a:cxn>
                <a:cxn ang="0">
                  <a:pos x="151" y="11"/>
                </a:cxn>
                <a:cxn ang="0">
                  <a:pos x="174" y="11"/>
                </a:cxn>
                <a:cxn ang="0">
                  <a:pos x="174" y="114"/>
                </a:cxn>
                <a:cxn ang="0">
                  <a:pos x="116" y="114"/>
                </a:cxn>
                <a:cxn ang="0">
                  <a:pos x="116" y="79"/>
                </a:cxn>
                <a:cxn ang="0">
                  <a:pos x="70" y="79"/>
                </a:cxn>
                <a:cxn ang="0">
                  <a:pos x="70" y="114"/>
                </a:cxn>
                <a:cxn ang="0">
                  <a:pos x="13" y="114"/>
                </a:cxn>
                <a:cxn ang="0">
                  <a:pos x="13" y="11"/>
                </a:cxn>
                <a:cxn ang="0">
                  <a:pos x="35" y="11"/>
                </a:cxn>
                <a:cxn ang="0">
                  <a:pos x="35" y="0"/>
                </a:cxn>
                <a:cxn ang="0">
                  <a:pos x="0" y="0"/>
                </a:cxn>
                <a:cxn ang="0">
                  <a:pos x="0" y="125"/>
                </a:cxn>
                <a:cxn ang="0">
                  <a:pos x="186" y="125"/>
                </a:cxn>
                <a:cxn ang="0">
                  <a:pos x="186" y="0"/>
                </a:cxn>
                <a:cxn ang="0">
                  <a:pos x="151" y="0"/>
                </a:cxn>
              </a:cxnLst>
              <a:rect l="0" t="0" r="r" b="b"/>
              <a:pathLst>
                <a:path w="186" h="125">
                  <a:moveTo>
                    <a:pt x="151" y="0"/>
                  </a:moveTo>
                  <a:lnTo>
                    <a:pt x="151" y="11"/>
                  </a:lnTo>
                  <a:lnTo>
                    <a:pt x="174" y="11"/>
                  </a:lnTo>
                  <a:lnTo>
                    <a:pt x="174" y="114"/>
                  </a:lnTo>
                  <a:lnTo>
                    <a:pt x="116" y="114"/>
                  </a:lnTo>
                  <a:lnTo>
                    <a:pt x="116" y="79"/>
                  </a:lnTo>
                  <a:lnTo>
                    <a:pt x="70" y="79"/>
                  </a:lnTo>
                  <a:lnTo>
                    <a:pt x="70" y="114"/>
                  </a:lnTo>
                  <a:lnTo>
                    <a:pt x="13" y="114"/>
                  </a:lnTo>
                  <a:lnTo>
                    <a:pt x="13" y="11"/>
                  </a:lnTo>
                  <a:lnTo>
                    <a:pt x="35" y="11"/>
                  </a:lnTo>
                  <a:lnTo>
                    <a:pt x="35" y="0"/>
                  </a:lnTo>
                  <a:lnTo>
                    <a:pt x="0" y="0"/>
                  </a:lnTo>
                  <a:lnTo>
                    <a:pt x="0" y="125"/>
                  </a:lnTo>
                  <a:lnTo>
                    <a:pt x="186" y="125"/>
                  </a:lnTo>
                  <a:lnTo>
                    <a:pt x="186" y="0"/>
                  </a:lnTo>
                  <a:lnTo>
                    <a:pt x="15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31" name="Freeform 105">
              <a:extLst>
                <a:ext uri="{FF2B5EF4-FFF2-40B4-BE49-F238E27FC236}">
                  <a16:creationId xmlns:a16="http://schemas.microsoft.com/office/drawing/2014/main" id="{AF0EF39C-6DBC-F444-84BF-9950F3785E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1626" y="3013075"/>
              <a:ext cx="147638" cy="128588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81"/>
                </a:cxn>
                <a:cxn ang="0">
                  <a:pos x="93" y="81"/>
                </a:cxn>
                <a:cxn ang="0">
                  <a:pos x="93" y="70"/>
                </a:cxn>
                <a:cxn ang="0">
                  <a:pos x="93" y="46"/>
                </a:cxn>
                <a:cxn ang="0">
                  <a:pos x="93" y="0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0" y="70"/>
                </a:cxn>
                <a:cxn ang="0">
                  <a:pos x="34" y="13"/>
                </a:cxn>
                <a:cxn ang="0">
                  <a:pos x="34" y="35"/>
                </a:cxn>
                <a:cxn ang="0">
                  <a:pos x="58" y="35"/>
                </a:cxn>
                <a:cxn ang="0">
                  <a:pos x="58" y="13"/>
                </a:cxn>
                <a:cxn ang="0">
                  <a:pos x="69" y="13"/>
                </a:cxn>
                <a:cxn ang="0">
                  <a:pos x="69" y="70"/>
                </a:cxn>
                <a:cxn ang="0">
                  <a:pos x="58" y="70"/>
                </a:cxn>
                <a:cxn ang="0">
                  <a:pos x="58" y="46"/>
                </a:cxn>
                <a:cxn ang="0">
                  <a:pos x="34" y="46"/>
                </a:cxn>
                <a:cxn ang="0">
                  <a:pos x="34" y="70"/>
                </a:cxn>
                <a:cxn ang="0">
                  <a:pos x="23" y="70"/>
                </a:cxn>
                <a:cxn ang="0">
                  <a:pos x="23" y="13"/>
                </a:cxn>
                <a:cxn ang="0">
                  <a:pos x="34" y="13"/>
                </a:cxn>
              </a:cxnLst>
              <a:rect l="0" t="0" r="r" b="b"/>
              <a:pathLst>
                <a:path w="93" h="81">
                  <a:moveTo>
                    <a:pt x="0" y="70"/>
                  </a:moveTo>
                  <a:lnTo>
                    <a:pt x="0" y="81"/>
                  </a:lnTo>
                  <a:lnTo>
                    <a:pt x="93" y="81"/>
                  </a:lnTo>
                  <a:lnTo>
                    <a:pt x="93" y="70"/>
                  </a:lnTo>
                  <a:lnTo>
                    <a:pt x="93" y="46"/>
                  </a:lnTo>
                  <a:lnTo>
                    <a:pt x="93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70"/>
                  </a:lnTo>
                  <a:close/>
                  <a:moveTo>
                    <a:pt x="34" y="13"/>
                  </a:moveTo>
                  <a:lnTo>
                    <a:pt x="34" y="35"/>
                  </a:lnTo>
                  <a:lnTo>
                    <a:pt x="58" y="35"/>
                  </a:lnTo>
                  <a:lnTo>
                    <a:pt x="58" y="13"/>
                  </a:lnTo>
                  <a:lnTo>
                    <a:pt x="69" y="13"/>
                  </a:lnTo>
                  <a:lnTo>
                    <a:pt x="69" y="70"/>
                  </a:lnTo>
                  <a:lnTo>
                    <a:pt x="58" y="70"/>
                  </a:lnTo>
                  <a:lnTo>
                    <a:pt x="58" y="46"/>
                  </a:lnTo>
                  <a:lnTo>
                    <a:pt x="34" y="46"/>
                  </a:lnTo>
                  <a:lnTo>
                    <a:pt x="34" y="70"/>
                  </a:lnTo>
                  <a:lnTo>
                    <a:pt x="23" y="70"/>
                  </a:lnTo>
                  <a:lnTo>
                    <a:pt x="23" y="13"/>
                  </a:lnTo>
                  <a:lnTo>
                    <a:pt x="34" y="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32" name="Rectangle 106">
              <a:extLst>
                <a:ext uri="{FF2B5EF4-FFF2-40B4-BE49-F238E27FC236}">
                  <a16:creationId xmlns:a16="http://schemas.microsoft.com/office/drawing/2014/main" id="{B2E4D784-4DBB-1A43-A97D-6A4305B9C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5113" y="3179763"/>
              <a:ext cx="55563" cy="349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33" name="Rectangle 107">
              <a:extLst>
                <a:ext uri="{FF2B5EF4-FFF2-40B4-BE49-F238E27FC236}">
                  <a16:creationId xmlns:a16="http://schemas.microsoft.com/office/drawing/2014/main" id="{33E993B8-CC8A-4A40-ACDF-759FCCD7C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5113" y="3232150"/>
              <a:ext cx="55563" cy="381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34" name="Rectangle 108">
              <a:extLst>
                <a:ext uri="{FF2B5EF4-FFF2-40B4-BE49-F238E27FC236}">
                  <a16:creationId xmlns:a16="http://schemas.microsoft.com/office/drawing/2014/main" id="{4B603302-D6C8-1C4D-A651-36392FFA4A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0213" y="3179763"/>
              <a:ext cx="53975" cy="349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35" name="Rectangle 109">
              <a:extLst>
                <a:ext uri="{FF2B5EF4-FFF2-40B4-BE49-F238E27FC236}">
                  <a16:creationId xmlns:a16="http://schemas.microsoft.com/office/drawing/2014/main" id="{DFCD4E2F-5B7F-594E-B4A0-25F0755A9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0213" y="3232150"/>
              <a:ext cx="53975" cy="381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36" name="Rectangle 110">
              <a:extLst>
                <a:ext uri="{FF2B5EF4-FFF2-40B4-BE49-F238E27FC236}">
                  <a16:creationId xmlns:a16="http://schemas.microsoft.com/office/drawing/2014/main" id="{AB8F3076-E5CF-604F-93BF-9CBB655F8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138" y="3179763"/>
              <a:ext cx="73025" cy="349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 sz="900">
                <a:latin typeface="Century Gothic" panose="020B0502020202020204" pitchFamily="34" charset="0"/>
              </a:endParaRPr>
            </a:p>
          </p:txBody>
        </p:sp>
      </p:grpSp>
      <p:sp>
        <p:nvSpPr>
          <p:cNvPr id="37" name="Freeform 66">
            <a:extLst>
              <a:ext uri="{FF2B5EF4-FFF2-40B4-BE49-F238E27FC236}">
                <a16:creationId xmlns:a16="http://schemas.microsoft.com/office/drawing/2014/main" id="{84FB2E43-66D1-B44B-B55F-791D1F1AC36F}"/>
              </a:ext>
            </a:extLst>
          </p:cNvPr>
          <p:cNvSpPr>
            <a:spLocks noEditPoints="1"/>
          </p:cNvSpPr>
          <p:nvPr/>
        </p:nvSpPr>
        <p:spPr bwMode="auto">
          <a:xfrm>
            <a:off x="7349693" y="2166306"/>
            <a:ext cx="947432" cy="1027565"/>
          </a:xfrm>
          <a:custGeom>
            <a:avLst/>
            <a:gdLst>
              <a:gd name="T0" fmla="*/ 44667 w 73"/>
              <a:gd name="T1" fmla="*/ 133841 h 68"/>
              <a:gd name="T2" fmla="*/ 27488 w 73"/>
              <a:gd name="T3" fmla="*/ 133841 h 68"/>
              <a:gd name="T4" fmla="*/ 0 w 73"/>
              <a:gd name="T5" fmla="*/ 113250 h 68"/>
              <a:gd name="T6" fmla="*/ 17180 w 73"/>
              <a:gd name="T7" fmla="*/ 65204 h 68"/>
              <a:gd name="T8" fmla="*/ 51539 w 73"/>
              <a:gd name="T9" fmla="*/ 75500 h 68"/>
              <a:gd name="T10" fmla="*/ 68719 w 73"/>
              <a:gd name="T11" fmla="*/ 72068 h 68"/>
              <a:gd name="T12" fmla="*/ 68719 w 73"/>
              <a:gd name="T13" fmla="*/ 82363 h 68"/>
              <a:gd name="T14" fmla="*/ 79027 w 73"/>
              <a:gd name="T15" fmla="*/ 116682 h 68"/>
              <a:gd name="T16" fmla="*/ 44667 w 73"/>
              <a:gd name="T17" fmla="*/ 133841 h 68"/>
              <a:gd name="T18" fmla="*/ 51539 w 73"/>
              <a:gd name="T19" fmla="*/ 65204 h 68"/>
              <a:gd name="T20" fmla="*/ 17180 w 73"/>
              <a:gd name="T21" fmla="*/ 30886 h 68"/>
              <a:gd name="T22" fmla="*/ 51539 w 73"/>
              <a:gd name="T23" fmla="*/ 0 h 68"/>
              <a:gd name="T24" fmla="*/ 85899 w 73"/>
              <a:gd name="T25" fmla="*/ 30886 h 68"/>
              <a:gd name="T26" fmla="*/ 51539 w 73"/>
              <a:gd name="T27" fmla="*/ 65204 h 68"/>
              <a:gd name="T28" fmla="*/ 182106 w 73"/>
              <a:gd name="T29" fmla="*/ 233363 h 68"/>
              <a:gd name="T30" fmla="*/ 68719 w 73"/>
              <a:gd name="T31" fmla="*/ 233363 h 68"/>
              <a:gd name="T32" fmla="*/ 34360 w 73"/>
              <a:gd name="T33" fmla="*/ 199045 h 68"/>
              <a:gd name="T34" fmla="*/ 79027 w 73"/>
              <a:gd name="T35" fmla="*/ 123545 h 68"/>
              <a:gd name="T36" fmla="*/ 127130 w 73"/>
              <a:gd name="T37" fmla="*/ 140704 h 68"/>
              <a:gd name="T38" fmla="*/ 171798 w 73"/>
              <a:gd name="T39" fmla="*/ 123545 h 68"/>
              <a:gd name="T40" fmla="*/ 219901 w 73"/>
              <a:gd name="T41" fmla="*/ 199045 h 68"/>
              <a:gd name="T42" fmla="*/ 182106 w 73"/>
              <a:gd name="T43" fmla="*/ 233363 h 68"/>
              <a:gd name="T44" fmla="*/ 127130 w 73"/>
              <a:gd name="T45" fmla="*/ 133841 h 68"/>
              <a:gd name="T46" fmla="*/ 75591 w 73"/>
              <a:gd name="T47" fmla="*/ 82363 h 68"/>
              <a:gd name="T48" fmla="*/ 127130 w 73"/>
              <a:gd name="T49" fmla="*/ 30886 h 68"/>
              <a:gd name="T50" fmla="*/ 175234 w 73"/>
              <a:gd name="T51" fmla="*/ 82363 h 68"/>
              <a:gd name="T52" fmla="*/ 127130 w 73"/>
              <a:gd name="T53" fmla="*/ 133841 h 68"/>
              <a:gd name="T54" fmla="*/ 202722 w 73"/>
              <a:gd name="T55" fmla="*/ 65204 h 68"/>
              <a:gd name="T56" fmla="*/ 168362 w 73"/>
              <a:gd name="T57" fmla="*/ 30886 h 68"/>
              <a:gd name="T58" fmla="*/ 202722 w 73"/>
              <a:gd name="T59" fmla="*/ 0 h 68"/>
              <a:gd name="T60" fmla="*/ 233645 w 73"/>
              <a:gd name="T61" fmla="*/ 30886 h 68"/>
              <a:gd name="T62" fmla="*/ 202722 w 73"/>
              <a:gd name="T63" fmla="*/ 65204 h 68"/>
              <a:gd name="T64" fmla="*/ 226773 w 73"/>
              <a:gd name="T65" fmla="*/ 133841 h 68"/>
              <a:gd name="T66" fmla="*/ 209593 w 73"/>
              <a:gd name="T67" fmla="*/ 133841 h 68"/>
              <a:gd name="T68" fmla="*/ 175234 w 73"/>
              <a:gd name="T69" fmla="*/ 116682 h 68"/>
              <a:gd name="T70" fmla="*/ 185542 w 73"/>
              <a:gd name="T71" fmla="*/ 82363 h 68"/>
              <a:gd name="T72" fmla="*/ 185542 w 73"/>
              <a:gd name="T73" fmla="*/ 72068 h 68"/>
              <a:gd name="T74" fmla="*/ 202722 w 73"/>
              <a:gd name="T75" fmla="*/ 75500 h 68"/>
              <a:gd name="T76" fmla="*/ 237081 w 73"/>
              <a:gd name="T77" fmla="*/ 65204 h 68"/>
              <a:gd name="T78" fmla="*/ 250825 w 73"/>
              <a:gd name="T79" fmla="*/ 113250 h 68"/>
              <a:gd name="T80" fmla="*/ 226773 w 73"/>
              <a:gd name="T81" fmla="*/ 133841 h 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rgbClr val="FBB62B"/>
          </a:solidFill>
          <a:ln>
            <a:noFill/>
          </a:ln>
        </p:spPr>
        <p:txBody>
          <a:bodyPr/>
          <a:lstStyle/>
          <a:p>
            <a:pPr algn="ctr"/>
            <a:endParaRPr lang="tr-TR" sz="900">
              <a:latin typeface="Century Gothic" panose="020B0502020202020204" pitchFamily="34" charset="0"/>
            </a:endParaRPr>
          </a:p>
        </p:txBody>
      </p:sp>
      <p:grpSp>
        <p:nvGrpSpPr>
          <p:cNvPr id="38" name="Group 165">
            <a:extLst>
              <a:ext uri="{FF2B5EF4-FFF2-40B4-BE49-F238E27FC236}">
                <a16:creationId xmlns:a16="http://schemas.microsoft.com/office/drawing/2014/main" id="{DA520D0B-2FEB-A14A-9B27-40480F086724}"/>
              </a:ext>
            </a:extLst>
          </p:cNvPr>
          <p:cNvGrpSpPr/>
          <p:nvPr/>
        </p:nvGrpSpPr>
        <p:grpSpPr>
          <a:xfrm>
            <a:off x="9845848" y="2156459"/>
            <a:ext cx="1201053" cy="1002333"/>
            <a:chOff x="2270125" y="3568701"/>
            <a:chExt cx="360363" cy="360363"/>
          </a:xfrm>
          <a:solidFill>
            <a:srgbClr val="0070C0"/>
          </a:solidFill>
        </p:grpSpPr>
        <p:sp>
          <p:nvSpPr>
            <p:cNvPr id="39" name="Freeform 102">
              <a:extLst>
                <a:ext uri="{FF2B5EF4-FFF2-40B4-BE49-F238E27FC236}">
                  <a16:creationId xmlns:a16="http://schemas.microsoft.com/office/drawing/2014/main" id="{D053BD04-8922-6041-AF78-9E006BCE1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0125" y="3568701"/>
              <a:ext cx="111125" cy="360363"/>
            </a:xfrm>
            <a:custGeom>
              <a:avLst/>
              <a:gdLst/>
              <a:ahLst/>
              <a:cxnLst>
                <a:cxn ang="0">
                  <a:pos x="31" y="23"/>
                </a:cxn>
                <a:cxn ang="0">
                  <a:pos x="31" y="11"/>
                </a:cxn>
                <a:cxn ang="0">
                  <a:pos x="19" y="0"/>
                </a:cxn>
                <a:cxn ang="0">
                  <a:pos x="8" y="11"/>
                </a:cxn>
                <a:cxn ang="0">
                  <a:pos x="8" y="23"/>
                </a:cxn>
                <a:cxn ang="0">
                  <a:pos x="0" y="38"/>
                </a:cxn>
                <a:cxn ang="0">
                  <a:pos x="8" y="54"/>
                </a:cxn>
                <a:cxn ang="0">
                  <a:pos x="8" y="111"/>
                </a:cxn>
                <a:cxn ang="0">
                  <a:pos x="19" y="123"/>
                </a:cxn>
                <a:cxn ang="0">
                  <a:pos x="31" y="111"/>
                </a:cxn>
                <a:cxn ang="0">
                  <a:pos x="31" y="54"/>
                </a:cxn>
                <a:cxn ang="0">
                  <a:pos x="38" y="38"/>
                </a:cxn>
                <a:cxn ang="0">
                  <a:pos x="31" y="23"/>
                </a:cxn>
                <a:cxn ang="0">
                  <a:pos x="15" y="11"/>
                </a:cxn>
                <a:cxn ang="0">
                  <a:pos x="19" y="8"/>
                </a:cxn>
                <a:cxn ang="0">
                  <a:pos x="23" y="11"/>
                </a:cxn>
                <a:cxn ang="0">
                  <a:pos x="23" y="20"/>
                </a:cxn>
                <a:cxn ang="0">
                  <a:pos x="19" y="19"/>
                </a:cxn>
                <a:cxn ang="0">
                  <a:pos x="15" y="20"/>
                </a:cxn>
                <a:cxn ang="0">
                  <a:pos x="15" y="11"/>
                </a:cxn>
                <a:cxn ang="0">
                  <a:pos x="23" y="111"/>
                </a:cxn>
                <a:cxn ang="0">
                  <a:pos x="19" y="115"/>
                </a:cxn>
                <a:cxn ang="0">
                  <a:pos x="15" y="111"/>
                </a:cxn>
                <a:cxn ang="0">
                  <a:pos x="15" y="57"/>
                </a:cxn>
                <a:cxn ang="0">
                  <a:pos x="19" y="58"/>
                </a:cxn>
                <a:cxn ang="0">
                  <a:pos x="23" y="57"/>
                </a:cxn>
                <a:cxn ang="0">
                  <a:pos x="23" y="111"/>
                </a:cxn>
                <a:cxn ang="0">
                  <a:pos x="30" y="42"/>
                </a:cxn>
                <a:cxn ang="0">
                  <a:pos x="30" y="42"/>
                </a:cxn>
                <a:cxn ang="0">
                  <a:pos x="28" y="45"/>
                </a:cxn>
                <a:cxn ang="0">
                  <a:pos x="28" y="45"/>
                </a:cxn>
                <a:cxn ang="0">
                  <a:pos x="26" y="47"/>
                </a:cxn>
                <a:cxn ang="0">
                  <a:pos x="26" y="47"/>
                </a:cxn>
                <a:cxn ang="0">
                  <a:pos x="23" y="49"/>
                </a:cxn>
                <a:cxn ang="0">
                  <a:pos x="19" y="50"/>
                </a:cxn>
                <a:cxn ang="0">
                  <a:pos x="15" y="49"/>
                </a:cxn>
                <a:cxn ang="0">
                  <a:pos x="12" y="47"/>
                </a:cxn>
                <a:cxn ang="0">
                  <a:pos x="12" y="47"/>
                </a:cxn>
                <a:cxn ang="0">
                  <a:pos x="10" y="45"/>
                </a:cxn>
                <a:cxn ang="0">
                  <a:pos x="10" y="45"/>
                </a:cxn>
                <a:cxn ang="0">
                  <a:pos x="8" y="42"/>
                </a:cxn>
                <a:cxn ang="0">
                  <a:pos x="8" y="42"/>
                </a:cxn>
                <a:cxn ang="0">
                  <a:pos x="8" y="38"/>
                </a:cxn>
                <a:cxn ang="0">
                  <a:pos x="8" y="35"/>
                </a:cxn>
                <a:cxn ang="0">
                  <a:pos x="8" y="35"/>
                </a:cxn>
                <a:cxn ang="0">
                  <a:pos x="10" y="32"/>
                </a:cxn>
                <a:cxn ang="0">
                  <a:pos x="10" y="32"/>
                </a:cxn>
                <a:cxn ang="0">
                  <a:pos x="12" y="29"/>
                </a:cxn>
                <a:cxn ang="0">
                  <a:pos x="12" y="29"/>
                </a:cxn>
                <a:cxn ang="0">
                  <a:pos x="15" y="28"/>
                </a:cxn>
                <a:cxn ang="0">
                  <a:pos x="19" y="27"/>
                </a:cxn>
                <a:cxn ang="0">
                  <a:pos x="23" y="28"/>
                </a:cxn>
                <a:cxn ang="0">
                  <a:pos x="26" y="29"/>
                </a:cxn>
                <a:cxn ang="0">
                  <a:pos x="26" y="29"/>
                </a:cxn>
                <a:cxn ang="0">
                  <a:pos x="28" y="32"/>
                </a:cxn>
                <a:cxn ang="0">
                  <a:pos x="28" y="32"/>
                </a:cxn>
                <a:cxn ang="0">
                  <a:pos x="30" y="35"/>
                </a:cxn>
                <a:cxn ang="0">
                  <a:pos x="30" y="35"/>
                </a:cxn>
                <a:cxn ang="0">
                  <a:pos x="31" y="38"/>
                </a:cxn>
                <a:cxn ang="0">
                  <a:pos x="30" y="42"/>
                </a:cxn>
                <a:cxn ang="0">
                  <a:pos x="30" y="42"/>
                </a:cxn>
                <a:cxn ang="0">
                  <a:pos x="30" y="42"/>
                </a:cxn>
              </a:cxnLst>
              <a:rect l="0" t="0" r="r" b="b"/>
              <a:pathLst>
                <a:path w="38" h="123">
                  <a:moveTo>
                    <a:pt x="31" y="23"/>
                  </a:moveTo>
                  <a:cubicBezTo>
                    <a:pt x="31" y="11"/>
                    <a:pt x="31" y="11"/>
                    <a:pt x="31" y="11"/>
                  </a:cubicBezTo>
                  <a:cubicBezTo>
                    <a:pt x="31" y="5"/>
                    <a:pt x="25" y="0"/>
                    <a:pt x="19" y="0"/>
                  </a:cubicBezTo>
                  <a:cubicBezTo>
                    <a:pt x="13" y="0"/>
                    <a:pt x="8" y="5"/>
                    <a:pt x="8" y="11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3" y="27"/>
                    <a:pt x="0" y="32"/>
                    <a:pt x="0" y="38"/>
                  </a:cubicBezTo>
                  <a:cubicBezTo>
                    <a:pt x="0" y="45"/>
                    <a:pt x="3" y="50"/>
                    <a:pt x="8" y="54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8" y="118"/>
                    <a:pt x="13" y="123"/>
                    <a:pt x="19" y="123"/>
                  </a:cubicBezTo>
                  <a:cubicBezTo>
                    <a:pt x="25" y="123"/>
                    <a:pt x="31" y="118"/>
                    <a:pt x="31" y="111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5" y="50"/>
                    <a:pt x="38" y="45"/>
                    <a:pt x="38" y="38"/>
                  </a:cubicBezTo>
                  <a:cubicBezTo>
                    <a:pt x="38" y="32"/>
                    <a:pt x="35" y="27"/>
                    <a:pt x="31" y="23"/>
                  </a:cubicBezTo>
                  <a:close/>
                  <a:moveTo>
                    <a:pt x="15" y="11"/>
                  </a:moveTo>
                  <a:cubicBezTo>
                    <a:pt x="15" y="9"/>
                    <a:pt x="17" y="8"/>
                    <a:pt x="19" y="8"/>
                  </a:cubicBezTo>
                  <a:cubicBezTo>
                    <a:pt x="21" y="8"/>
                    <a:pt x="23" y="9"/>
                    <a:pt x="23" y="11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2" y="19"/>
                    <a:pt x="20" y="19"/>
                    <a:pt x="19" y="19"/>
                  </a:cubicBezTo>
                  <a:cubicBezTo>
                    <a:pt x="18" y="19"/>
                    <a:pt x="17" y="19"/>
                    <a:pt x="15" y="20"/>
                  </a:cubicBezTo>
                  <a:lnTo>
                    <a:pt x="15" y="11"/>
                  </a:lnTo>
                  <a:close/>
                  <a:moveTo>
                    <a:pt x="23" y="111"/>
                  </a:moveTo>
                  <a:cubicBezTo>
                    <a:pt x="23" y="113"/>
                    <a:pt x="21" y="115"/>
                    <a:pt x="19" y="115"/>
                  </a:cubicBezTo>
                  <a:cubicBezTo>
                    <a:pt x="17" y="115"/>
                    <a:pt x="15" y="113"/>
                    <a:pt x="15" y="111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7" y="57"/>
                    <a:pt x="18" y="58"/>
                    <a:pt x="19" y="58"/>
                  </a:cubicBezTo>
                  <a:cubicBezTo>
                    <a:pt x="20" y="58"/>
                    <a:pt x="22" y="57"/>
                    <a:pt x="23" y="57"/>
                  </a:cubicBezTo>
                  <a:lnTo>
                    <a:pt x="23" y="111"/>
                  </a:lnTo>
                  <a:close/>
                  <a:moveTo>
                    <a:pt x="30" y="42"/>
                  </a:moveTo>
                  <a:cubicBezTo>
                    <a:pt x="30" y="42"/>
                    <a:pt x="30" y="42"/>
                    <a:pt x="30" y="42"/>
                  </a:cubicBezTo>
                  <a:cubicBezTo>
                    <a:pt x="30" y="43"/>
                    <a:pt x="29" y="44"/>
                    <a:pt x="28" y="45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8" y="46"/>
                    <a:pt x="27" y="47"/>
                    <a:pt x="26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5" y="48"/>
                    <a:pt x="24" y="49"/>
                    <a:pt x="23" y="49"/>
                  </a:cubicBezTo>
                  <a:cubicBezTo>
                    <a:pt x="22" y="50"/>
                    <a:pt x="20" y="50"/>
                    <a:pt x="19" y="50"/>
                  </a:cubicBezTo>
                  <a:cubicBezTo>
                    <a:pt x="18" y="50"/>
                    <a:pt x="16" y="50"/>
                    <a:pt x="15" y="49"/>
                  </a:cubicBezTo>
                  <a:cubicBezTo>
                    <a:pt x="14" y="49"/>
                    <a:pt x="13" y="48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1" y="47"/>
                    <a:pt x="10" y="46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9" y="44"/>
                    <a:pt x="9" y="43"/>
                    <a:pt x="8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1"/>
                    <a:pt x="8" y="39"/>
                    <a:pt x="8" y="38"/>
                  </a:cubicBezTo>
                  <a:cubicBezTo>
                    <a:pt x="8" y="37"/>
                    <a:pt x="8" y="36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3"/>
                    <a:pt x="9" y="33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1"/>
                    <a:pt x="11" y="30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16" y="27"/>
                    <a:pt x="18" y="27"/>
                    <a:pt x="19" y="27"/>
                  </a:cubicBezTo>
                  <a:cubicBezTo>
                    <a:pt x="20" y="27"/>
                    <a:pt x="22" y="27"/>
                    <a:pt x="23" y="28"/>
                  </a:cubicBezTo>
                  <a:cubicBezTo>
                    <a:pt x="24" y="28"/>
                    <a:pt x="25" y="28"/>
                    <a:pt x="26" y="2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30"/>
                    <a:pt x="28" y="31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9" y="33"/>
                    <a:pt x="30" y="33"/>
                    <a:pt x="30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6"/>
                    <a:pt x="31" y="37"/>
                    <a:pt x="31" y="38"/>
                  </a:cubicBezTo>
                  <a:cubicBezTo>
                    <a:pt x="31" y="39"/>
                    <a:pt x="30" y="41"/>
                    <a:pt x="30" y="42"/>
                  </a:cubicBezTo>
                  <a:close/>
                  <a:moveTo>
                    <a:pt x="30" y="42"/>
                  </a:moveTo>
                  <a:cubicBezTo>
                    <a:pt x="30" y="42"/>
                    <a:pt x="30" y="42"/>
                    <a:pt x="30" y="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40" name="Freeform 103">
              <a:extLst>
                <a:ext uri="{FF2B5EF4-FFF2-40B4-BE49-F238E27FC236}">
                  <a16:creationId xmlns:a16="http://schemas.microsoft.com/office/drawing/2014/main" id="{54E9260E-8607-2649-9368-B416157CDB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6188" y="3568701"/>
              <a:ext cx="114300" cy="360363"/>
            </a:xfrm>
            <a:custGeom>
              <a:avLst/>
              <a:gdLst/>
              <a:ahLst/>
              <a:cxnLst>
                <a:cxn ang="0">
                  <a:pos x="31" y="23"/>
                </a:cxn>
                <a:cxn ang="0">
                  <a:pos x="31" y="11"/>
                </a:cxn>
                <a:cxn ang="0">
                  <a:pos x="19" y="0"/>
                </a:cxn>
                <a:cxn ang="0">
                  <a:pos x="8" y="11"/>
                </a:cxn>
                <a:cxn ang="0">
                  <a:pos x="8" y="23"/>
                </a:cxn>
                <a:cxn ang="0">
                  <a:pos x="0" y="38"/>
                </a:cxn>
                <a:cxn ang="0">
                  <a:pos x="8" y="54"/>
                </a:cxn>
                <a:cxn ang="0">
                  <a:pos x="8" y="111"/>
                </a:cxn>
                <a:cxn ang="0">
                  <a:pos x="19" y="123"/>
                </a:cxn>
                <a:cxn ang="0">
                  <a:pos x="31" y="111"/>
                </a:cxn>
                <a:cxn ang="0">
                  <a:pos x="31" y="54"/>
                </a:cxn>
                <a:cxn ang="0">
                  <a:pos x="39" y="38"/>
                </a:cxn>
                <a:cxn ang="0">
                  <a:pos x="31" y="23"/>
                </a:cxn>
                <a:cxn ang="0">
                  <a:pos x="16" y="11"/>
                </a:cxn>
                <a:cxn ang="0">
                  <a:pos x="19" y="8"/>
                </a:cxn>
                <a:cxn ang="0">
                  <a:pos x="23" y="11"/>
                </a:cxn>
                <a:cxn ang="0">
                  <a:pos x="23" y="20"/>
                </a:cxn>
                <a:cxn ang="0">
                  <a:pos x="19" y="19"/>
                </a:cxn>
                <a:cxn ang="0">
                  <a:pos x="16" y="20"/>
                </a:cxn>
                <a:cxn ang="0">
                  <a:pos x="16" y="11"/>
                </a:cxn>
                <a:cxn ang="0">
                  <a:pos x="23" y="111"/>
                </a:cxn>
                <a:cxn ang="0">
                  <a:pos x="19" y="115"/>
                </a:cxn>
                <a:cxn ang="0">
                  <a:pos x="16" y="111"/>
                </a:cxn>
                <a:cxn ang="0">
                  <a:pos x="16" y="57"/>
                </a:cxn>
                <a:cxn ang="0">
                  <a:pos x="19" y="58"/>
                </a:cxn>
                <a:cxn ang="0">
                  <a:pos x="23" y="57"/>
                </a:cxn>
                <a:cxn ang="0">
                  <a:pos x="23" y="111"/>
                </a:cxn>
                <a:cxn ang="0">
                  <a:pos x="30" y="42"/>
                </a:cxn>
                <a:cxn ang="0">
                  <a:pos x="30" y="42"/>
                </a:cxn>
                <a:cxn ang="0">
                  <a:pos x="29" y="45"/>
                </a:cxn>
                <a:cxn ang="0">
                  <a:pos x="29" y="45"/>
                </a:cxn>
                <a:cxn ang="0">
                  <a:pos x="26" y="47"/>
                </a:cxn>
                <a:cxn ang="0">
                  <a:pos x="26" y="47"/>
                </a:cxn>
                <a:cxn ang="0">
                  <a:pos x="23" y="49"/>
                </a:cxn>
                <a:cxn ang="0">
                  <a:pos x="19" y="50"/>
                </a:cxn>
                <a:cxn ang="0">
                  <a:pos x="16" y="49"/>
                </a:cxn>
                <a:cxn ang="0">
                  <a:pos x="13" y="47"/>
                </a:cxn>
                <a:cxn ang="0">
                  <a:pos x="13" y="47"/>
                </a:cxn>
                <a:cxn ang="0">
                  <a:pos x="10" y="45"/>
                </a:cxn>
                <a:cxn ang="0">
                  <a:pos x="10" y="45"/>
                </a:cxn>
                <a:cxn ang="0">
                  <a:pos x="9" y="42"/>
                </a:cxn>
                <a:cxn ang="0">
                  <a:pos x="9" y="42"/>
                </a:cxn>
                <a:cxn ang="0">
                  <a:pos x="8" y="38"/>
                </a:cxn>
                <a:cxn ang="0">
                  <a:pos x="9" y="35"/>
                </a:cxn>
                <a:cxn ang="0">
                  <a:pos x="9" y="35"/>
                </a:cxn>
                <a:cxn ang="0">
                  <a:pos x="10" y="32"/>
                </a:cxn>
                <a:cxn ang="0">
                  <a:pos x="10" y="32"/>
                </a:cxn>
                <a:cxn ang="0">
                  <a:pos x="13" y="29"/>
                </a:cxn>
                <a:cxn ang="0">
                  <a:pos x="13" y="29"/>
                </a:cxn>
                <a:cxn ang="0">
                  <a:pos x="16" y="28"/>
                </a:cxn>
                <a:cxn ang="0">
                  <a:pos x="19" y="27"/>
                </a:cxn>
                <a:cxn ang="0">
                  <a:pos x="23" y="28"/>
                </a:cxn>
                <a:cxn ang="0">
                  <a:pos x="26" y="29"/>
                </a:cxn>
                <a:cxn ang="0">
                  <a:pos x="26" y="29"/>
                </a:cxn>
                <a:cxn ang="0">
                  <a:pos x="29" y="32"/>
                </a:cxn>
                <a:cxn ang="0">
                  <a:pos x="29" y="32"/>
                </a:cxn>
                <a:cxn ang="0">
                  <a:pos x="30" y="35"/>
                </a:cxn>
                <a:cxn ang="0">
                  <a:pos x="30" y="35"/>
                </a:cxn>
                <a:cxn ang="0">
                  <a:pos x="31" y="38"/>
                </a:cxn>
                <a:cxn ang="0">
                  <a:pos x="30" y="42"/>
                </a:cxn>
                <a:cxn ang="0">
                  <a:pos x="30" y="42"/>
                </a:cxn>
                <a:cxn ang="0">
                  <a:pos x="30" y="42"/>
                </a:cxn>
              </a:cxnLst>
              <a:rect l="0" t="0" r="r" b="b"/>
              <a:pathLst>
                <a:path w="39" h="123">
                  <a:moveTo>
                    <a:pt x="31" y="23"/>
                  </a:moveTo>
                  <a:cubicBezTo>
                    <a:pt x="31" y="11"/>
                    <a:pt x="31" y="11"/>
                    <a:pt x="31" y="11"/>
                  </a:cubicBezTo>
                  <a:cubicBezTo>
                    <a:pt x="31" y="5"/>
                    <a:pt x="26" y="0"/>
                    <a:pt x="19" y="0"/>
                  </a:cubicBezTo>
                  <a:cubicBezTo>
                    <a:pt x="13" y="0"/>
                    <a:pt x="8" y="5"/>
                    <a:pt x="8" y="11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3" y="27"/>
                    <a:pt x="0" y="32"/>
                    <a:pt x="0" y="38"/>
                  </a:cubicBezTo>
                  <a:cubicBezTo>
                    <a:pt x="0" y="45"/>
                    <a:pt x="3" y="50"/>
                    <a:pt x="8" y="54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8" y="118"/>
                    <a:pt x="13" y="123"/>
                    <a:pt x="19" y="123"/>
                  </a:cubicBezTo>
                  <a:cubicBezTo>
                    <a:pt x="26" y="123"/>
                    <a:pt x="31" y="118"/>
                    <a:pt x="31" y="111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6" y="50"/>
                    <a:pt x="39" y="45"/>
                    <a:pt x="39" y="38"/>
                  </a:cubicBezTo>
                  <a:cubicBezTo>
                    <a:pt x="39" y="32"/>
                    <a:pt x="36" y="27"/>
                    <a:pt x="31" y="23"/>
                  </a:cubicBezTo>
                  <a:close/>
                  <a:moveTo>
                    <a:pt x="16" y="11"/>
                  </a:moveTo>
                  <a:cubicBezTo>
                    <a:pt x="16" y="9"/>
                    <a:pt x="17" y="8"/>
                    <a:pt x="19" y="8"/>
                  </a:cubicBezTo>
                  <a:cubicBezTo>
                    <a:pt x="22" y="8"/>
                    <a:pt x="23" y="9"/>
                    <a:pt x="23" y="11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2" y="19"/>
                    <a:pt x="21" y="19"/>
                    <a:pt x="19" y="19"/>
                  </a:cubicBezTo>
                  <a:cubicBezTo>
                    <a:pt x="18" y="19"/>
                    <a:pt x="17" y="19"/>
                    <a:pt x="16" y="20"/>
                  </a:cubicBezTo>
                  <a:lnTo>
                    <a:pt x="16" y="11"/>
                  </a:lnTo>
                  <a:close/>
                  <a:moveTo>
                    <a:pt x="23" y="111"/>
                  </a:moveTo>
                  <a:cubicBezTo>
                    <a:pt x="23" y="113"/>
                    <a:pt x="22" y="115"/>
                    <a:pt x="19" y="115"/>
                  </a:cubicBezTo>
                  <a:cubicBezTo>
                    <a:pt x="17" y="115"/>
                    <a:pt x="16" y="113"/>
                    <a:pt x="16" y="111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7" y="57"/>
                    <a:pt x="18" y="58"/>
                    <a:pt x="19" y="58"/>
                  </a:cubicBezTo>
                  <a:cubicBezTo>
                    <a:pt x="21" y="58"/>
                    <a:pt x="22" y="57"/>
                    <a:pt x="23" y="57"/>
                  </a:cubicBezTo>
                  <a:lnTo>
                    <a:pt x="23" y="111"/>
                  </a:lnTo>
                  <a:close/>
                  <a:moveTo>
                    <a:pt x="30" y="42"/>
                  </a:moveTo>
                  <a:cubicBezTo>
                    <a:pt x="30" y="42"/>
                    <a:pt x="30" y="42"/>
                    <a:pt x="30" y="42"/>
                  </a:cubicBezTo>
                  <a:cubicBezTo>
                    <a:pt x="30" y="43"/>
                    <a:pt x="29" y="44"/>
                    <a:pt x="29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8" y="46"/>
                    <a:pt x="27" y="47"/>
                    <a:pt x="26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5" y="48"/>
                    <a:pt x="24" y="49"/>
                    <a:pt x="23" y="49"/>
                  </a:cubicBezTo>
                  <a:cubicBezTo>
                    <a:pt x="22" y="50"/>
                    <a:pt x="21" y="50"/>
                    <a:pt x="19" y="50"/>
                  </a:cubicBezTo>
                  <a:cubicBezTo>
                    <a:pt x="18" y="50"/>
                    <a:pt x="17" y="50"/>
                    <a:pt x="16" y="49"/>
                  </a:cubicBezTo>
                  <a:cubicBezTo>
                    <a:pt x="15" y="49"/>
                    <a:pt x="14" y="48"/>
                    <a:pt x="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2" y="47"/>
                    <a:pt x="11" y="46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4"/>
                    <a:pt x="9" y="43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8" y="41"/>
                    <a:pt x="8" y="39"/>
                    <a:pt x="8" y="38"/>
                  </a:cubicBezTo>
                  <a:cubicBezTo>
                    <a:pt x="8" y="37"/>
                    <a:pt x="8" y="36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3"/>
                    <a:pt x="10" y="33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1" y="31"/>
                    <a:pt x="12" y="30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8"/>
                    <a:pt x="15" y="28"/>
                    <a:pt x="16" y="28"/>
                  </a:cubicBezTo>
                  <a:cubicBezTo>
                    <a:pt x="17" y="27"/>
                    <a:pt x="18" y="27"/>
                    <a:pt x="19" y="27"/>
                  </a:cubicBezTo>
                  <a:cubicBezTo>
                    <a:pt x="21" y="27"/>
                    <a:pt x="22" y="27"/>
                    <a:pt x="23" y="28"/>
                  </a:cubicBezTo>
                  <a:cubicBezTo>
                    <a:pt x="24" y="28"/>
                    <a:pt x="25" y="28"/>
                    <a:pt x="26" y="2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30"/>
                    <a:pt x="28" y="31"/>
                    <a:pt x="29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3"/>
                    <a:pt x="30" y="33"/>
                    <a:pt x="30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6"/>
                    <a:pt x="31" y="37"/>
                    <a:pt x="31" y="38"/>
                  </a:cubicBezTo>
                  <a:cubicBezTo>
                    <a:pt x="31" y="39"/>
                    <a:pt x="31" y="41"/>
                    <a:pt x="30" y="42"/>
                  </a:cubicBezTo>
                  <a:close/>
                  <a:moveTo>
                    <a:pt x="30" y="42"/>
                  </a:moveTo>
                  <a:cubicBezTo>
                    <a:pt x="30" y="42"/>
                    <a:pt x="30" y="42"/>
                    <a:pt x="30" y="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41" name="Freeform 104">
              <a:extLst>
                <a:ext uri="{FF2B5EF4-FFF2-40B4-BE49-F238E27FC236}">
                  <a16:creationId xmlns:a16="http://schemas.microsoft.com/office/drawing/2014/main" id="{02F9DAA3-FCC0-374C-AC32-A9202DC040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92363" y="3568701"/>
              <a:ext cx="111125" cy="360363"/>
            </a:xfrm>
            <a:custGeom>
              <a:avLst/>
              <a:gdLst/>
              <a:ahLst/>
              <a:cxnLst>
                <a:cxn ang="0">
                  <a:pos x="31" y="69"/>
                </a:cxn>
                <a:cxn ang="0">
                  <a:pos x="31" y="11"/>
                </a:cxn>
                <a:cxn ang="0">
                  <a:pos x="19" y="0"/>
                </a:cxn>
                <a:cxn ang="0">
                  <a:pos x="8" y="11"/>
                </a:cxn>
                <a:cxn ang="0">
                  <a:pos x="8" y="69"/>
                </a:cxn>
                <a:cxn ang="0">
                  <a:pos x="0" y="84"/>
                </a:cxn>
                <a:cxn ang="0">
                  <a:pos x="8" y="100"/>
                </a:cxn>
                <a:cxn ang="0">
                  <a:pos x="8" y="111"/>
                </a:cxn>
                <a:cxn ang="0">
                  <a:pos x="19" y="123"/>
                </a:cxn>
                <a:cxn ang="0">
                  <a:pos x="31" y="111"/>
                </a:cxn>
                <a:cxn ang="0">
                  <a:pos x="31" y="100"/>
                </a:cxn>
                <a:cxn ang="0">
                  <a:pos x="38" y="84"/>
                </a:cxn>
                <a:cxn ang="0">
                  <a:pos x="31" y="69"/>
                </a:cxn>
                <a:cxn ang="0">
                  <a:pos x="15" y="11"/>
                </a:cxn>
                <a:cxn ang="0">
                  <a:pos x="19" y="8"/>
                </a:cxn>
                <a:cxn ang="0">
                  <a:pos x="23" y="11"/>
                </a:cxn>
                <a:cxn ang="0">
                  <a:pos x="23" y="66"/>
                </a:cxn>
                <a:cxn ang="0">
                  <a:pos x="19" y="65"/>
                </a:cxn>
                <a:cxn ang="0">
                  <a:pos x="15" y="66"/>
                </a:cxn>
                <a:cxn ang="0">
                  <a:pos x="15" y="11"/>
                </a:cxn>
                <a:cxn ang="0">
                  <a:pos x="23" y="111"/>
                </a:cxn>
                <a:cxn ang="0">
                  <a:pos x="19" y="115"/>
                </a:cxn>
                <a:cxn ang="0">
                  <a:pos x="15" y="111"/>
                </a:cxn>
                <a:cxn ang="0">
                  <a:pos x="15" y="103"/>
                </a:cxn>
                <a:cxn ang="0">
                  <a:pos x="19" y="104"/>
                </a:cxn>
                <a:cxn ang="0">
                  <a:pos x="23" y="103"/>
                </a:cxn>
                <a:cxn ang="0">
                  <a:pos x="23" y="111"/>
                </a:cxn>
                <a:cxn ang="0">
                  <a:pos x="30" y="88"/>
                </a:cxn>
                <a:cxn ang="0">
                  <a:pos x="30" y="88"/>
                </a:cxn>
                <a:cxn ang="0">
                  <a:pos x="29" y="91"/>
                </a:cxn>
                <a:cxn ang="0">
                  <a:pos x="29" y="91"/>
                </a:cxn>
                <a:cxn ang="0">
                  <a:pos x="26" y="93"/>
                </a:cxn>
                <a:cxn ang="0">
                  <a:pos x="26" y="93"/>
                </a:cxn>
                <a:cxn ang="0">
                  <a:pos x="23" y="95"/>
                </a:cxn>
                <a:cxn ang="0">
                  <a:pos x="19" y="96"/>
                </a:cxn>
                <a:cxn ang="0">
                  <a:pos x="15" y="95"/>
                </a:cxn>
                <a:cxn ang="0">
                  <a:pos x="12" y="93"/>
                </a:cxn>
                <a:cxn ang="0">
                  <a:pos x="12" y="93"/>
                </a:cxn>
                <a:cxn ang="0">
                  <a:pos x="10" y="91"/>
                </a:cxn>
                <a:cxn ang="0">
                  <a:pos x="10" y="91"/>
                </a:cxn>
                <a:cxn ang="0">
                  <a:pos x="8" y="88"/>
                </a:cxn>
                <a:cxn ang="0">
                  <a:pos x="8" y="88"/>
                </a:cxn>
                <a:cxn ang="0">
                  <a:pos x="8" y="84"/>
                </a:cxn>
                <a:cxn ang="0">
                  <a:pos x="8" y="81"/>
                </a:cxn>
                <a:cxn ang="0">
                  <a:pos x="8" y="81"/>
                </a:cxn>
                <a:cxn ang="0">
                  <a:pos x="10" y="78"/>
                </a:cxn>
                <a:cxn ang="0">
                  <a:pos x="10" y="78"/>
                </a:cxn>
                <a:cxn ang="0">
                  <a:pos x="12" y="75"/>
                </a:cxn>
                <a:cxn ang="0">
                  <a:pos x="12" y="75"/>
                </a:cxn>
                <a:cxn ang="0">
                  <a:pos x="15" y="74"/>
                </a:cxn>
                <a:cxn ang="0">
                  <a:pos x="19" y="73"/>
                </a:cxn>
                <a:cxn ang="0">
                  <a:pos x="23" y="74"/>
                </a:cxn>
                <a:cxn ang="0">
                  <a:pos x="26" y="75"/>
                </a:cxn>
                <a:cxn ang="0">
                  <a:pos x="26" y="75"/>
                </a:cxn>
                <a:cxn ang="0">
                  <a:pos x="29" y="78"/>
                </a:cxn>
                <a:cxn ang="0">
                  <a:pos x="29" y="78"/>
                </a:cxn>
                <a:cxn ang="0">
                  <a:pos x="30" y="81"/>
                </a:cxn>
                <a:cxn ang="0">
                  <a:pos x="30" y="81"/>
                </a:cxn>
                <a:cxn ang="0">
                  <a:pos x="31" y="84"/>
                </a:cxn>
                <a:cxn ang="0">
                  <a:pos x="30" y="88"/>
                </a:cxn>
                <a:cxn ang="0">
                  <a:pos x="30" y="88"/>
                </a:cxn>
                <a:cxn ang="0">
                  <a:pos x="30" y="88"/>
                </a:cxn>
              </a:cxnLst>
              <a:rect l="0" t="0" r="r" b="b"/>
              <a:pathLst>
                <a:path w="38" h="123">
                  <a:moveTo>
                    <a:pt x="31" y="69"/>
                  </a:moveTo>
                  <a:cubicBezTo>
                    <a:pt x="31" y="11"/>
                    <a:pt x="31" y="11"/>
                    <a:pt x="31" y="11"/>
                  </a:cubicBezTo>
                  <a:cubicBezTo>
                    <a:pt x="31" y="5"/>
                    <a:pt x="26" y="0"/>
                    <a:pt x="19" y="0"/>
                  </a:cubicBezTo>
                  <a:cubicBezTo>
                    <a:pt x="13" y="0"/>
                    <a:pt x="8" y="5"/>
                    <a:pt x="8" y="11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3" y="73"/>
                    <a:pt x="0" y="78"/>
                    <a:pt x="0" y="84"/>
                  </a:cubicBezTo>
                  <a:cubicBezTo>
                    <a:pt x="0" y="91"/>
                    <a:pt x="3" y="96"/>
                    <a:pt x="8" y="100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8" y="118"/>
                    <a:pt x="13" y="123"/>
                    <a:pt x="19" y="123"/>
                  </a:cubicBezTo>
                  <a:cubicBezTo>
                    <a:pt x="26" y="123"/>
                    <a:pt x="31" y="118"/>
                    <a:pt x="31" y="111"/>
                  </a:cubicBezTo>
                  <a:cubicBezTo>
                    <a:pt x="31" y="100"/>
                    <a:pt x="31" y="100"/>
                    <a:pt x="31" y="100"/>
                  </a:cubicBezTo>
                  <a:cubicBezTo>
                    <a:pt x="35" y="96"/>
                    <a:pt x="38" y="91"/>
                    <a:pt x="38" y="84"/>
                  </a:cubicBezTo>
                  <a:cubicBezTo>
                    <a:pt x="38" y="78"/>
                    <a:pt x="35" y="73"/>
                    <a:pt x="31" y="69"/>
                  </a:cubicBezTo>
                  <a:close/>
                  <a:moveTo>
                    <a:pt x="15" y="11"/>
                  </a:moveTo>
                  <a:cubicBezTo>
                    <a:pt x="15" y="9"/>
                    <a:pt x="17" y="8"/>
                    <a:pt x="19" y="8"/>
                  </a:cubicBezTo>
                  <a:cubicBezTo>
                    <a:pt x="21" y="8"/>
                    <a:pt x="23" y="9"/>
                    <a:pt x="23" y="11"/>
                  </a:cubicBezTo>
                  <a:cubicBezTo>
                    <a:pt x="23" y="66"/>
                    <a:pt x="23" y="66"/>
                    <a:pt x="23" y="66"/>
                  </a:cubicBezTo>
                  <a:cubicBezTo>
                    <a:pt x="22" y="65"/>
                    <a:pt x="21" y="65"/>
                    <a:pt x="19" y="65"/>
                  </a:cubicBezTo>
                  <a:cubicBezTo>
                    <a:pt x="18" y="65"/>
                    <a:pt x="17" y="65"/>
                    <a:pt x="15" y="66"/>
                  </a:cubicBezTo>
                  <a:lnTo>
                    <a:pt x="15" y="11"/>
                  </a:lnTo>
                  <a:close/>
                  <a:moveTo>
                    <a:pt x="23" y="111"/>
                  </a:moveTo>
                  <a:cubicBezTo>
                    <a:pt x="23" y="113"/>
                    <a:pt x="21" y="115"/>
                    <a:pt x="19" y="115"/>
                  </a:cubicBezTo>
                  <a:cubicBezTo>
                    <a:pt x="17" y="115"/>
                    <a:pt x="15" y="113"/>
                    <a:pt x="15" y="111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17" y="103"/>
                    <a:pt x="18" y="104"/>
                    <a:pt x="19" y="104"/>
                  </a:cubicBezTo>
                  <a:cubicBezTo>
                    <a:pt x="21" y="104"/>
                    <a:pt x="22" y="103"/>
                    <a:pt x="23" y="103"/>
                  </a:cubicBezTo>
                  <a:lnTo>
                    <a:pt x="23" y="111"/>
                  </a:lnTo>
                  <a:close/>
                  <a:moveTo>
                    <a:pt x="30" y="88"/>
                  </a:moveTo>
                  <a:cubicBezTo>
                    <a:pt x="30" y="88"/>
                    <a:pt x="30" y="88"/>
                    <a:pt x="30" y="88"/>
                  </a:cubicBezTo>
                  <a:cubicBezTo>
                    <a:pt x="30" y="89"/>
                    <a:pt x="29" y="90"/>
                    <a:pt x="29" y="91"/>
                  </a:cubicBezTo>
                  <a:cubicBezTo>
                    <a:pt x="29" y="91"/>
                    <a:pt x="29" y="91"/>
                    <a:pt x="29" y="91"/>
                  </a:cubicBezTo>
                  <a:cubicBezTo>
                    <a:pt x="28" y="92"/>
                    <a:pt x="27" y="93"/>
                    <a:pt x="26" y="93"/>
                  </a:cubicBezTo>
                  <a:cubicBezTo>
                    <a:pt x="26" y="93"/>
                    <a:pt x="26" y="93"/>
                    <a:pt x="26" y="93"/>
                  </a:cubicBezTo>
                  <a:cubicBezTo>
                    <a:pt x="25" y="94"/>
                    <a:pt x="24" y="95"/>
                    <a:pt x="23" y="95"/>
                  </a:cubicBezTo>
                  <a:cubicBezTo>
                    <a:pt x="22" y="96"/>
                    <a:pt x="21" y="96"/>
                    <a:pt x="19" y="96"/>
                  </a:cubicBezTo>
                  <a:cubicBezTo>
                    <a:pt x="18" y="96"/>
                    <a:pt x="17" y="96"/>
                    <a:pt x="15" y="95"/>
                  </a:cubicBezTo>
                  <a:cubicBezTo>
                    <a:pt x="14" y="95"/>
                    <a:pt x="13" y="94"/>
                    <a:pt x="12" y="93"/>
                  </a:cubicBezTo>
                  <a:cubicBezTo>
                    <a:pt x="12" y="93"/>
                    <a:pt x="12" y="93"/>
                    <a:pt x="12" y="93"/>
                  </a:cubicBezTo>
                  <a:cubicBezTo>
                    <a:pt x="11" y="93"/>
                    <a:pt x="11" y="92"/>
                    <a:pt x="10" y="91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9" y="90"/>
                    <a:pt x="9" y="89"/>
                    <a:pt x="8" y="88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8" y="87"/>
                    <a:pt x="8" y="85"/>
                    <a:pt x="8" y="84"/>
                  </a:cubicBezTo>
                  <a:cubicBezTo>
                    <a:pt x="8" y="83"/>
                    <a:pt x="8" y="82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0"/>
                    <a:pt x="9" y="79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1" y="77"/>
                    <a:pt x="11" y="76"/>
                    <a:pt x="12" y="75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13" y="75"/>
                    <a:pt x="14" y="74"/>
                    <a:pt x="15" y="74"/>
                  </a:cubicBezTo>
                  <a:cubicBezTo>
                    <a:pt x="17" y="73"/>
                    <a:pt x="18" y="73"/>
                    <a:pt x="19" y="73"/>
                  </a:cubicBezTo>
                  <a:cubicBezTo>
                    <a:pt x="21" y="73"/>
                    <a:pt x="22" y="73"/>
                    <a:pt x="23" y="74"/>
                  </a:cubicBezTo>
                  <a:cubicBezTo>
                    <a:pt x="24" y="74"/>
                    <a:pt x="25" y="75"/>
                    <a:pt x="26" y="75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27" y="76"/>
                    <a:pt x="28" y="77"/>
                    <a:pt x="29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9"/>
                    <a:pt x="30" y="80"/>
                    <a:pt x="3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1" y="82"/>
                    <a:pt x="31" y="83"/>
                    <a:pt x="31" y="84"/>
                  </a:cubicBezTo>
                  <a:cubicBezTo>
                    <a:pt x="31" y="85"/>
                    <a:pt x="31" y="87"/>
                    <a:pt x="30" y="88"/>
                  </a:cubicBezTo>
                  <a:close/>
                  <a:moveTo>
                    <a:pt x="30" y="88"/>
                  </a:moveTo>
                  <a:cubicBezTo>
                    <a:pt x="30" y="88"/>
                    <a:pt x="30" y="88"/>
                    <a:pt x="30" y="8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 sz="900">
                <a:latin typeface="Century Gothic" panose="020B0502020202020204" pitchFamily="34" charset="0"/>
              </a:endParaRPr>
            </a:p>
          </p:txBody>
        </p:sp>
      </p:grpSp>
      <p:sp>
        <p:nvSpPr>
          <p:cNvPr id="42" name="Freeform 26">
            <a:extLst>
              <a:ext uri="{FF2B5EF4-FFF2-40B4-BE49-F238E27FC236}">
                <a16:creationId xmlns:a16="http://schemas.microsoft.com/office/drawing/2014/main" id="{CFDA664D-2584-D647-8475-316433EC1736}"/>
              </a:ext>
            </a:extLst>
          </p:cNvPr>
          <p:cNvSpPr>
            <a:spLocks noEditPoints="1"/>
          </p:cNvSpPr>
          <p:nvPr/>
        </p:nvSpPr>
        <p:spPr bwMode="auto">
          <a:xfrm>
            <a:off x="4286014" y="2154004"/>
            <a:ext cx="947432" cy="1096157"/>
          </a:xfrm>
          <a:custGeom>
            <a:avLst/>
            <a:gdLst>
              <a:gd name="T0" fmla="*/ 158861 w 57"/>
              <a:gd name="T1" fmla="*/ 212725 h 62"/>
              <a:gd name="T2" fmla="*/ 37989 w 57"/>
              <a:gd name="T3" fmla="*/ 212725 h 62"/>
              <a:gd name="T4" fmla="*/ 0 w 57"/>
              <a:gd name="T5" fmla="*/ 178415 h 62"/>
              <a:gd name="T6" fmla="*/ 41442 w 57"/>
              <a:gd name="T7" fmla="*/ 99500 h 62"/>
              <a:gd name="T8" fmla="*/ 37989 w 57"/>
              <a:gd name="T9" fmla="*/ 116656 h 62"/>
              <a:gd name="T10" fmla="*/ 37989 w 57"/>
              <a:gd name="T11" fmla="*/ 144104 h 62"/>
              <a:gd name="T12" fmla="*/ 20721 w 57"/>
              <a:gd name="T13" fmla="*/ 168121 h 62"/>
              <a:gd name="T14" fmla="*/ 44896 w 57"/>
              <a:gd name="T15" fmla="*/ 195570 h 62"/>
              <a:gd name="T16" fmla="*/ 72524 w 57"/>
              <a:gd name="T17" fmla="*/ 168121 h 62"/>
              <a:gd name="T18" fmla="*/ 55256 w 57"/>
              <a:gd name="T19" fmla="*/ 144104 h 62"/>
              <a:gd name="T20" fmla="*/ 55256 w 57"/>
              <a:gd name="T21" fmla="*/ 116656 h 62"/>
              <a:gd name="T22" fmla="*/ 58710 w 57"/>
              <a:gd name="T23" fmla="*/ 102931 h 62"/>
              <a:gd name="T24" fmla="*/ 100152 w 57"/>
              <a:gd name="T25" fmla="*/ 116656 h 62"/>
              <a:gd name="T26" fmla="*/ 141594 w 57"/>
              <a:gd name="T27" fmla="*/ 102931 h 62"/>
              <a:gd name="T28" fmla="*/ 145047 w 57"/>
              <a:gd name="T29" fmla="*/ 116656 h 62"/>
              <a:gd name="T30" fmla="*/ 145047 w 57"/>
              <a:gd name="T31" fmla="*/ 123518 h 62"/>
              <a:gd name="T32" fmla="*/ 107059 w 57"/>
              <a:gd name="T33" fmla="*/ 161259 h 62"/>
              <a:gd name="T34" fmla="*/ 107059 w 57"/>
              <a:gd name="T35" fmla="*/ 171552 h 62"/>
              <a:gd name="T36" fmla="*/ 103605 w 57"/>
              <a:gd name="T37" fmla="*/ 181846 h 62"/>
              <a:gd name="T38" fmla="*/ 117419 w 57"/>
              <a:gd name="T39" fmla="*/ 195570 h 62"/>
              <a:gd name="T40" fmla="*/ 131233 w 57"/>
              <a:gd name="T41" fmla="*/ 181846 h 62"/>
              <a:gd name="T42" fmla="*/ 124326 w 57"/>
              <a:gd name="T43" fmla="*/ 171552 h 62"/>
              <a:gd name="T44" fmla="*/ 124326 w 57"/>
              <a:gd name="T45" fmla="*/ 161259 h 62"/>
              <a:gd name="T46" fmla="*/ 145047 w 57"/>
              <a:gd name="T47" fmla="*/ 144104 h 62"/>
              <a:gd name="T48" fmla="*/ 162315 w 57"/>
              <a:gd name="T49" fmla="*/ 161259 h 62"/>
              <a:gd name="T50" fmla="*/ 162315 w 57"/>
              <a:gd name="T51" fmla="*/ 171552 h 62"/>
              <a:gd name="T52" fmla="*/ 155408 w 57"/>
              <a:gd name="T53" fmla="*/ 181846 h 62"/>
              <a:gd name="T54" fmla="*/ 169222 w 57"/>
              <a:gd name="T55" fmla="*/ 195570 h 62"/>
              <a:gd name="T56" fmla="*/ 183036 w 57"/>
              <a:gd name="T57" fmla="*/ 181846 h 62"/>
              <a:gd name="T58" fmla="*/ 179582 w 57"/>
              <a:gd name="T59" fmla="*/ 171552 h 62"/>
              <a:gd name="T60" fmla="*/ 179582 w 57"/>
              <a:gd name="T61" fmla="*/ 161259 h 62"/>
              <a:gd name="T62" fmla="*/ 162315 w 57"/>
              <a:gd name="T63" fmla="*/ 130380 h 62"/>
              <a:gd name="T64" fmla="*/ 158861 w 57"/>
              <a:gd name="T65" fmla="*/ 99500 h 62"/>
              <a:gd name="T66" fmla="*/ 196850 w 57"/>
              <a:gd name="T67" fmla="*/ 178415 h 62"/>
              <a:gd name="T68" fmla="*/ 158861 w 57"/>
              <a:gd name="T69" fmla="*/ 212725 h 62"/>
              <a:gd name="T70" fmla="*/ 44896 w 57"/>
              <a:gd name="T71" fmla="*/ 178415 h 62"/>
              <a:gd name="T72" fmla="*/ 37989 w 57"/>
              <a:gd name="T73" fmla="*/ 168121 h 62"/>
              <a:gd name="T74" fmla="*/ 44896 w 57"/>
              <a:gd name="T75" fmla="*/ 161259 h 62"/>
              <a:gd name="T76" fmla="*/ 55256 w 57"/>
              <a:gd name="T77" fmla="*/ 168121 h 62"/>
              <a:gd name="T78" fmla="*/ 44896 w 57"/>
              <a:gd name="T79" fmla="*/ 178415 h 62"/>
              <a:gd name="T80" fmla="*/ 100152 w 57"/>
              <a:gd name="T81" fmla="*/ 106363 h 62"/>
              <a:gd name="T82" fmla="*/ 44896 w 57"/>
              <a:gd name="T83" fmla="*/ 54897 h 62"/>
              <a:gd name="T84" fmla="*/ 100152 w 57"/>
              <a:gd name="T85" fmla="*/ 0 h 62"/>
              <a:gd name="T86" fmla="*/ 151954 w 57"/>
              <a:gd name="T87" fmla="*/ 54897 h 62"/>
              <a:gd name="T88" fmla="*/ 100152 w 57"/>
              <a:gd name="T89" fmla="*/ 106363 h 6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7" h="62">
                <a:moveTo>
                  <a:pt x="46" y="62"/>
                </a:moveTo>
                <a:cubicBezTo>
                  <a:pt x="11" y="62"/>
                  <a:pt x="11" y="62"/>
                  <a:pt x="11" y="62"/>
                </a:cubicBezTo>
                <a:cubicBezTo>
                  <a:pt x="5" y="62"/>
                  <a:pt x="0" y="58"/>
                  <a:pt x="0" y="52"/>
                </a:cubicBezTo>
                <a:cubicBezTo>
                  <a:pt x="0" y="44"/>
                  <a:pt x="2" y="31"/>
                  <a:pt x="12" y="29"/>
                </a:cubicBezTo>
                <a:cubicBezTo>
                  <a:pt x="11" y="31"/>
                  <a:pt x="11" y="32"/>
                  <a:pt x="11" y="34"/>
                </a:cubicBezTo>
                <a:cubicBezTo>
                  <a:pt x="11" y="42"/>
                  <a:pt x="11" y="42"/>
                  <a:pt x="11" y="42"/>
                </a:cubicBezTo>
                <a:cubicBezTo>
                  <a:pt x="8" y="43"/>
                  <a:pt x="6" y="46"/>
                  <a:pt x="6" y="49"/>
                </a:cubicBezTo>
                <a:cubicBezTo>
                  <a:pt x="6" y="54"/>
                  <a:pt x="9" y="57"/>
                  <a:pt x="13" y="57"/>
                </a:cubicBezTo>
                <a:cubicBezTo>
                  <a:pt x="18" y="57"/>
                  <a:pt x="21" y="54"/>
                  <a:pt x="21" y="49"/>
                </a:cubicBezTo>
                <a:cubicBezTo>
                  <a:pt x="21" y="46"/>
                  <a:pt x="19" y="43"/>
                  <a:pt x="16" y="42"/>
                </a:cubicBezTo>
                <a:cubicBezTo>
                  <a:pt x="16" y="34"/>
                  <a:pt x="16" y="34"/>
                  <a:pt x="16" y="34"/>
                </a:cubicBezTo>
                <a:cubicBezTo>
                  <a:pt x="16" y="33"/>
                  <a:pt x="16" y="31"/>
                  <a:pt x="17" y="30"/>
                </a:cubicBezTo>
                <a:cubicBezTo>
                  <a:pt x="20" y="33"/>
                  <a:pt x="24" y="34"/>
                  <a:pt x="29" y="34"/>
                </a:cubicBezTo>
                <a:cubicBezTo>
                  <a:pt x="33" y="34"/>
                  <a:pt x="37" y="33"/>
                  <a:pt x="41" y="30"/>
                </a:cubicBezTo>
                <a:cubicBezTo>
                  <a:pt x="41" y="31"/>
                  <a:pt x="42" y="33"/>
                  <a:pt x="42" y="34"/>
                </a:cubicBezTo>
                <a:cubicBezTo>
                  <a:pt x="42" y="36"/>
                  <a:pt x="42" y="36"/>
                  <a:pt x="42" y="36"/>
                </a:cubicBezTo>
                <a:cubicBezTo>
                  <a:pt x="36" y="36"/>
                  <a:pt x="31" y="41"/>
                  <a:pt x="31" y="47"/>
                </a:cubicBezTo>
                <a:cubicBezTo>
                  <a:pt x="31" y="50"/>
                  <a:pt x="31" y="50"/>
                  <a:pt x="31" y="50"/>
                </a:cubicBezTo>
                <a:cubicBezTo>
                  <a:pt x="31" y="51"/>
                  <a:pt x="30" y="52"/>
                  <a:pt x="30" y="53"/>
                </a:cubicBezTo>
                <a:cubicBezTo>
                  <a:pt x="30" y="55"/>
                  <a:pt x="32" y="57"/>
                  <a:pt x="34" y="57"/>
                </a:cubicBezTo>
                <a:cubicBezTo>
                  <a:pt x="36" y="57"/>
                  <a:pt x="38" y="55"/>
                  <a:pt x="38" y="53"/>
                </a:cubicBezTo>
                <a:cubicBezTo>
                  <a:pt x="38" y="52"/>
                  <a:pt x="37" y="51"/>
                  <a:pt x="36" y="50"/>
                </a:cubicBezTo>
                <a:cubicBezTo>
                  <a:pt x="36" y="47"/>
                  <a:pt x="36" y="47"/>
                  <a:pt x="36" y="47"/>
                </a:cubicBezTo>
                <a:cubicBezTo>
                  <a:pt x="36" y="44"/>
                  <a:pt x="39" y="42"/>
                  <a:pt x="42" y="42"/>
                </a:cubicBezTo>
                <a:cubicBezTo>
                  <a:pt x="44" y="42"/>
                  <a:pt x="47" y="44"/>
                  <a:pt x="47" y="47"/>
                </a:cubicBezTo>
                <a:cubicBezTo>
                  <a:pt x="47" y="50"/>
                  <a:pt x="47" y="50"/>
                  <a:pt x="47" y="50"/>
                </a:cubicBezTo>
                <a:cubicBezTo>
                  <a:pt x="46" y="51"/>
                  <a:pt x="45" y="52"/>
                  <a:pt x="45" y="53"/>
                </a:cubicBezTo>
                <a:cubicBezTo>
                  <a:pt x="45" y="55"/>
                  <a:pt x="47" y="57"/>
                  <a:pt x="49" y="57"/>
                </a:cubicBezTo>
                <a:cubicBezTo>
                  <a:pt x="51" y="57"/>
                  <a:pt x="53" y="55"/>
                  <a:pt x="53" y="53"/>
                </a:cubicBezTo>
                <a:cubicBezTo>
                  <a:pt x="53" y="52"/>
                  <a:pt x="53" y="51"/>
                  <a:pt x="52" y="50"/>
                </a:cubicBezTo>
                <a:cubicBezTo>
                  <a:pt x="52" y="47"/>
                  <a:pt x="52" y="47"/>
                  <a:pt x="52" y="47"/>
                </a:cubicBezTo>
                <a:cubicBezTo>
                  <a:pt x="52" y="43"/>
                  <a:pt x="50" y="40"/>
                  <a:pt x="47" y="38"/>
                </a:cubicBezTo>
                <a:cubicBezTo>
                  <a:pt x="47" y="35"/>
                  <a:pt x="47" y="32"/>
                  <a:pt x="46" y="29"/>
                </a:cubicBezTo>
                <a:cubicBezTo>
                  <a:pt x="55" y="31"/>
                  <a:pt x="57" y="44"/>
                  <a:pt x="57" y="52"/>
                </a:cubicBezTo>
                <a:cubicBezTo>
                  <a:pt x="57" y="58"/>
                  <a:pt x="53" y="62"/>
                  <a:pt x="46" y="62"/>
                </a:cubicBezTo>
                <a:close/>
                <a:moveTo>
                  <a:pt x="13" y="52"/>
                </a:moveTo>
                <a:cubicBezTo>
                  <a:pt x="12" y="52"/>
                  <a:pt x="11" y="51"/>
                  <a:pt x="11" y="49"/>
                </a:cubicBezTo>
                <a:cubicBezTo>
                  <a:pt x="11" y="48"/>
                  <a:pt x="12" y="47"/>
                  <a:pt x="13" y="47"/>
                </a:cubicBezTo>
                <a:cubicBezTo>
                  <a:pt x="15" y="47"/>
                  <a:pt x="16" y="48"/>
                  <a:pt x="16" y="49"/>
                </a:cubicBezTo>
                <a:cubicBezTo>
                  <a:pt x="16" y="51"/>
                  <a:pt x="15" y="52"/>
                  <a:pt x="13" y="52"/>
                </a:cubicBezTo>
                <a:close/>
                <a:moveTo>
                  <a:pt x="29" y="31"/>
                </a:moveTo>
                <a:cubicBezTo>
                  <a:pt x="20" y="31"/>
                  <a:pt x="13" y="24"/>
                  <a:pt x="13" y="16"/>
                </a:cubicBezTo>
                <a:cubicBezTo>
                  <a:pt x="13" y="7"/>
                  <a:pt x="20" y="0"/>
                  <a:pt x="29" y="0"/>
                </a:cubicBezTo>
                <a:cubicBezTo>
                  <a:pt x="37" y="0"/>
                  <a:pt x="44" y="7"/>
                  <a:pt x="44" y="16"/>
                </a:cubicBezTo>
                <a:cubicBezTo>
                  <a:pt x="44" y="24"/>
                  <a:pt x="37" y="31"/>
                  <a:pt x="29" y="31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pPr algn="ctr"/>
            <a:endParaRPr lang="tr-TR" sz="900">
              <a:latin typeface="Century Gothic" panose="020B0502020202020204" pitchFamily="34" charset="0"/>
            </a:endParaRPr>
          </a:p>
        </p:txBody>
      </p:sp>
      <p:sp>
        <p:nvSpPr>
          <p:cNvPr id="43" name="Unvan 1">
            <a:extLst>
              <a:ext uri="{FF2B5EF4-FFF2-40B4-BE49-F238E27FC236}">
                <a16:creationId xmlns:a16="http://schemas.microsoft.com/office/drawing/2014/main" id="{3CCB03C4-67DE-124B-A793-77140F0F7A89}"/>
              </a:ext>
            </a:extLst>
          </p:cNvPr>
          <p:cNvSpPr txBox="1">
            <a:spLocks/>
          </p:cNvSpPr>
          <p:nvPr/>
        </p:nvSpPr>
        <p:spPr>
          <a:xfrm>
            <a:off x="1247060" y="495565"/>
            <a:ext cx="10944939" cy="578644"/>
          </a:xfrm>
          <a:prstGeom prst="rect">
            <a:avLst/>
          </a:prstGeom>
        </p:spPr>
        <p:txBody>
          <a:bodyPr anchor="ctr"/>
          <a:lstStyle>
            <a:lvl1pPr algn="ctr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99" b="1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tr-TR" sz="2400" dirty="0">
                <a:latin typeface="Century Gothic" panose="020B0502020202020204" pitchFamily="34" charset="0"/>
              </a:rPr>
              <a:t>Sayılarla UETS</a:t>
            </a:r>
          </a:p>
        </p:txBody>
      </p:sp>
    </p:spTree>
    <p:extLst>
      <p:ext uri="{BB962C8B-B14F-4D97-AF65-F5344CB8AC3E}">
        <p14:creationId xmlns:p14="http://schemas.microsoft.com/office/powerpoint/2010/main" val="33314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9D770A8-5F05-C441-AEE3-E1A8AA29D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103" y="3075555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11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CDD4DB3-0AC0-6444-BB6B-E82CE5F2B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832" y="1086734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58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55325 0.1196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56" y="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66D2054-D987-C440-9051-9693CDEDF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614" y="4147271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3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6D83925-4DDE-3E4C-8B24-7150F9DB3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606" y="3429000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09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C65A9BC-D9C7-2144-BC49-5E5E6441C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64" y="1126063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79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39284 0.0495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C707E26-CEFB-774D-8D48-1B8966764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794" y="3920613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21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0033F90-41C1-BF4C-81C2-C3924630C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794" y="2996897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87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2855BA0-5607-0043-8394-82ADD0D2D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581" y="1135896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49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0.23164 0.0513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D1232F9-BC88-B346-B4CD-E81001E96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652" y="4884174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35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86137E1-1450-DB4A-ACCB-F86AAD1C6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645" y="3084871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80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8">
            <a:extLst>
              <a:ext uri="{FF2B5EF4-FFF2-40B4-BE49-F238E27FC236}">
                <a16:creationId xmlns:a16="http://schemas.microsoft.com/office/drawing/2014/main" id="{1908671C-7458-CA4A-ACA8-782648DCEF91}"/>
              </a:ext>
            </a:extLst>
          </p:cNvPr>
          <p:cNvSpPr/>
          <p:nvPr/>
        </p:nvSpPr>
        <p:spPr>
          <a:xfrm>
            <a:off x="3753315" y="3203000"/>
            <a:ext cx="1903030" cy="54863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>
              <a:latin typeface="Century Gothic" panose="020B0502020202020204" pitchFamily="34" charset="0"/>
            </a:endParaRPr>
          </a:p>
        </p:txBody>
      </p:sp>
      <p:sp>
        <p:nvSpPr>
          <p:cNvPr id="5" name="Rounded Rectangle 103">
            <a:extLst>
              <a:ext uri="{FF2B5EF4-FFF2-40B4-BE49-F238E27FC236}">
                <a16:creationId xmlns:a16="http://schemas.microsoft.com/office/drawing/2014/main" id="{D0913D2D-2923-2E44-BF93-E45E65F20FC8}"/>
              </a:ext>
            </a:extLst>
          </p:cNvPr>
          <p:cNvSpPr/>
          <p:nvPr/>
        </p:nvSpPr>
        <p:spPr>
          <a:xfrm>
            <a:off x="1150161" y="3186798"/>
            <a:ext cx="1903030" cy="5486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>
              <a:latin typeface="Century Gothic" panose="020B0502020202020204" pitchFamily="34" charset="0"/>
            </a:endParaRPr>
          </a:p>
        </p:txBody>
      </p:sp>
      <p:sp>
        <p:nvSpPr>
          <p:cNvPr id="7" name="Rounded Rectangle 115">
            <a:extLst>
              <a:ext uri="{FF2B5EF4-FFF2-40B4-BE49-F238E27FC236}">
                <a16:creationId xmlns:a16="http://schemas.microsoft.com/office/drawing/2014/main" id="{D553B866-4155-8B45-87A1-AA6BD53E5DA4}"/>
              </a:ext>
            </a:extLst>
          </p:cNvPr>
          <p:cNvSpPr/>
          <p:nvPr/>
        </p:nvSpPr>
        <p:spPr>
          <a:xfrm>
            <a:off x="6526832" y="3184625"/>
            <a:ext cx="1903030" cy="5486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>
              <a:latin typeface="Century Gothic" panose="020B0502020202020204" pitchFamily="34" charset="0"/>
            </a:endParaRPr>
          </a:p>
        </p:txBody>
      </p:sp>
      <p:sp>
        <p:nvSpPr>
          <p:cNvPr id="8" name="TextBox 31">
            <a:extLst>
              <a:ext uri="{FF2B5EF4-FFF2-40B4-BE49-F238E27FC236}">
                <a16:creationId xmlns:a16="http://schemas.microsoft.com/office/drawing/2014/main" id="{BFFD8612-3A12-0F4A-8DD1-548AEE73C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3691" y="3346983"/>
            <a:ext cx="29393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tr-TR" sz="2000" b="1" dirty="0">
                <a:solidFill>
                  <a:schemeClr val="tx2"/>
                </a:solidFill>
                <a:latin typeface="Century Gothic" panose="020B0502020202020204" pitchFamily="34" charset="0"/>
                <a:cs typeface="Lato Regular"/>
              </a:rPr>
              <a:t>25 Web Ekran Tasarımı</a:t>
            </a:r>
            <a:endParaRPr lang="id-ID" sz="2000" b="1" dirty="0">
              <a:solidFill>
                <a:schemeClr val="tx2"/>
              </a:solidFill>
              <a:latin typeface="Century Gothic" panose="020B0502020202020204" pitchFamily="34" charset="0"/>
              <a:cs typeface="Lato Regular"/>
            </a:endParaRPr>
          </a:p>
        </p:txBody>
      </p:sp>
      <p:sp>
        <p:nvSpPr>
          <p:cNvPr id="9" name="TextBox 31">
            <a:extLst>
              <a:ext uri="{FF2B5EF4-FFF2-40B4-BE49-F238E27FC236}">
                <a16:creationId xmlns:a16="http://schemas.microsoft.com/office/drawing/2014/main" id="{9F9F857F-2ED0-E846-808A-F1ACF3E53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476" y="3348855"/>
            <a:ext cx="27072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tr-TR" sz="2000" b="1" dirty="0">
                <a:solidFill>
                  <a:schemeClr val="tx2"/>
                </a:solidFill>
                <a:latin typeface="Century Gothic" panose="020B0502020202020204" pitchFamily="34" charset="0"/>
                <a:cs typeface="Lato Regular"/>
              </a:rPr>
              <a:t>76 Mobil Ekran Tasarımı</a:t>
            </a:r>
            <a:endParaRPr lang="id-ID" sz="2000" b="1" dirty="0">
              <a:solidFill>
                <a:schemeClr val="tx2"/>
              </a:solidFill>
              <a:latin typeface="Century Gothic" panose="020B0502020202020204" pitchFamily="34" charset="0"/>
              <a:cs typeface="Lato Regular"/>
            </a:endParaRPr>
          </a:p>
        </p:txBody>
      </p:sp>
      <p:sp>
        <p:nvSpPr>
          <p:cNvPr id="11" name="TextBox 31">
            <a:extLst>
              <a:ext uri="{FF2B5EF4-FFF2-40B4-BE49-F238E27FC236}">
                <a16:creationId xmlns:a16="http://schemas.microsoft.com/office/drawing/2014/main" id="{89A6BA85-DE21-1F4B-B433-AF57F0704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4583" y="3302321"/>
            <a:ext cx="2939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tx2"/>
                </a:solidFill>
                <a:latin typeface="Century Gothic" panose="020B0502020202020204" pitchFamily="34" charset="0"/>
                <a:cs typeface="Lato Regular"/>
              </a:rPr>
              <a:t>630+</a:t>
            </a:r>
            <a:r>
              <a:rPr lang="tr-TR" sz="2000" b="1" dirty="0">
                <a:solidFill>
                  <a:schemeClr val="tx2"/>
                </a:solidFill>
                <a:latin typeface="Century Gothic" panose="020B0502020202020204" pitchFamily="34" charset="0"/>
                <a:cs typeface="Lato Regular"/>
              </a:rPr>
              <a:t> Adet Test Senaryosu</a:t>
            </a:r>
            <a:endParaRPr lang="id-ID" sz="2000" b="1" dirty="0">
              <a:solidFill>
                <a:schemeClr val="tx2"/>
              </a:solidFill>
              <a:latin typeface="Century Gothic" panose="020B0502020202020204" pitchFamily="34" charset="0"/>
              <a:cs typeface="Lato Regular"/>
            </a:endParaRPr>
          </a:p>
        </p:txBody>
      </p:sp>
      <p:sp>
        <p:nvSpPr>
          <p:cNvPr id="12" name="TextBox 30">
            <a:extLst>
              <a:ext uri="{FF2B5EF4-FFF2-40B4-BE49-F238E27FC236}">
                <a16:creationId xmlns:a16="http://schemas.microsoft.com/office/drawing/2014/main" id="{7E4253C6-373C-8F45-B0B0-40CB0A0AE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138" y="4015062"/>
            <a:ext cx="211352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Light"/>
              </a:rPr>
              <a:t>38 IOS Uygulama Özgün Tasarımı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Light"/>
              </a:rPr>
              <a:t>38 Android Uygulama Özgün Tasarımı</a:t>
            </a:r>
          </a:p>
        </p:txBody>
      </p:sp>
      <p:sp>
        <p:nvSpPr>
          <p:cNvPr id="14" name="TextBox 30">
            <a:extLst>
              <a:ext uri="{FF2B5EF4-FFF2-40B4-BE49-F238E27FC236}">
                <a16:creationId xmlns:a16="http://schemas.microsoft.com/office/drawing/2014/main" id="{0119172B-F2F3-864B-B0D8-674386D42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1671" y="4055968"/>
            <a:ext cx="177874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Light"/>
              </a:rPr>
              <a:t>Fonksiyonel Testler</a:t>
            </a:r>
            <a:endParaRPr lang="tr-TR" sz="1200" dirty="0">
              <a:solidFill>
                <a:schemeClr val="tx2"/>
              </a:solidFill>
              <a:latin typeface="Century Gothic" panose="020B0502020202020204" pitchFamily="34" charset="0"/>
              <a:ea typeface="Open Sans Light" panose="020B0306030504020204" pitchFamily="34" charset="0"/>
              <a:cs typeface="Lato Light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Light"/>
              </a:rPr>
              <a:t>Regresyon Testleri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Light"/>
              </a:rPr>
              <a:t>Performans Testleri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Light"/>
              </a:rPr>
              <a:t>Entegrasyon</a:t>
            </a:r>
            <a:r>
              <a:rPr lang="en-US" sz="1200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Light"/>
              </a:rPr>
              <a:t> </a:t>
            </a:r>
            <a:r>
              <a:rPr lang="tr-TR" sz="1200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Light"/>
              </a:rPr>
              <a:t>Testleri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Light"/>
              </a:rPr>
              <a:t>Olumsuz Senaryolar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09C78B8C-76DC-EB42-B817-12415CD04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1537" y="2335040"/>
            <a:ext cx="616744" cy="690125"/>
          </a:xfrm>
          <a:custGeom>
            <a:avLst/>
            <a:gdLst>
              <a:gd name="T0" fmla="*/ 142834 w 390"/>
              <a:gd name="T1" fmla="*/ 135603 h 444"/>
              <a:gd name="T2" fmla="*/ 142834 w 390"/>
              <a:gd name="T3" fmla="*/ 135603 h 444"/>
              <a:gd name="T4" fmla="*/ 122685 w 390"/>
              <a:gd name="T5" fmla="*/ 139657 h 444"/>
              <a:gd name="T6" fmla="*/ 63581 w 390"/>
              <a:gd name="T7" fmla="*/ 107671 h 444"/>
              <a:gd name="T8" fmla="*/ 63581 w 390"/>
              <a:gd name="T9" fmla="*/ 100013 h 444"/>
              <a:gd name="T10" fmla="*/ 63581 w 390"/>
              <a:gd name="T11" fmla="*/ 95958 h 444"/>
              <a:gd name="T12" fmla="*/ 122685 w 390"/>
              <a:gd name="T13" fmla="*/ 59917 h 444"/>
              <a:gd name="T14" fmla="*/ 142834 w 390"/>
              <a:gd name="T15" fmla="*/ 68027 h 444"/>
              <a:gd name="T16" fmla="*/ 174177 w 390"/>
              <a:gd name="T17" fmla="*/ 31535 h 444"/>
              <a:gd name="T18" fmla="*/ 142834 w 390"/>
              <a:gd name="T19" fmla="*/ 0 h 444"/>
              <a:gd name="T20" fmla="*/ 111044 w 390"/>
              <a:gd name="T21" fmla="*/ 31535 h 444"/>
              <a:gd name="T22" fmla="*/ 111044 w 390"/>
              <a:gd name="T23" fmla="*/ 40095 h 444"/>
              <a:gd name="T24" fmla="*/ 51492 w 390"/>
              <a:gd name="T25" fmla="*/ 76136 h 444"/>
              <a:gd name="T26" fmla="*/ 31343 w 390"/>
              <a:gd name="T27" fmla="*/ 68027 h 444"/>
              <a:gd name="T28" fmla="*/ 0 w 390"/>
              <a:gd name="T29" fmla="*/ 100013 h 444"/>
              <a:gd name="T30" fmla="*/ 31343 w 390"/>
              <a:gd name="T31" fmla="*/ 135603 h 444"/>
              <a:gd name="T32" fmla="*/ 51492 w 390"/>
              <a:gd name="T33" fmla="*/ 127493 h 444"/>
              <a:gd name="T34" fmla="*/ 111044 w 390"/>
              <a:gd name="T35" fmla="*/ 163534 h 444"/>
              <a:gd name="T36" fmla="*/ 111044 w 390"/>
              <a:gd name="T37" fmla="*/ 167589 h 444"/>
              <a:gd name="T38" fmla="*/ 142834 w 390"/>
              <a:gd name="T39" fmla="*/ 199574 h 444"/>
              <a:gd name="T40" fmla="*/ 174177 w 390"/>
              <a:gd name="T41" fmla="*/ 167589 h 444"/>
              <a:gd name="T42" fmla="*/ 142834 w 390"/>
              <a:gd name="T43" fmla="*/ 135603 h 44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90" h="444">
                <a:moveTo>
                  <a:pt x="319" y="301"/>
                </a:moveTo>
                <a:lnTo>
                  <a:pt x="319" y="301"/>
                </a:lnTo>
                <a:cubicBezTo>
                  <a:pt x="301" y="301"/>
                  <a:pt x="283" y="301"/>
                  <a:pt x="274" y="310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0"/>
                  <a:pt x="142" y="230"/>
                  <a:pt x="142" y="222"/>
                </a:cubicBezTo>
                <a:lnTo>
                  <a:pt x="142" y="213"/>
                </a:lnTo>
                <a:cubicBezTo>
                  <a:pt x="274" y="133"/>
                  <a:pt x="274" y="133"/>
                  <a:pt x="274" y="133"/>
                </a:cubicBezTo>
                <a:cubicBezTo>
                  <a:pt x="283" y="142"/>
                  <a:pt x="301" y="151"/>
                  <a:pt x="319" y="151"/>
                </a:cubicBezTo>
                <a:cubicBezTo>
                  <a:pt x="363" y="151"/>
                  <a:pt x="389" y="115"/>
                  <a:pt x="389" y="70"/>
                </a:cubicBezTo>
                <a:cubicBezTo>
                  <a:pt x="389" y="35"/>
                  <a:pt x="363" y="0"/>
                  <a:pt x="319" y="0"/>
                </a:cubicBezTo>
                <a:cubicBezTo>
                  <a:pt x="274" y="0"/>
                  <a:pt x="248" y="35"/>
                  <a:pt x="248" y="70"/>
                </a:cubicBezTo>
                <a:cubicBezTo>
                  <a:pt x="248" y="80"/>
                  <a:pt x="248" y="80"/>
                  <a:pt x="248" y="89"/>
                </a:cubicBezTo>
                <a:cubicBezTo>
                  <a:pt x="115" y="169"/>
                  <a:pt x="115" y="169"/>
                  <a:pt x="115" y="169"/>
                </a:cubicBezTo>
                <a:cubicBezTo>
                  <a:pt x="107" y="151"/>
                  <a:pt x="88" y="151"/>
                  <a:pt x="70" y="151"/>
                </a:cubicBezTo>
                <a:cubicBezTo>
                  <a:pt x="26" y="151"/>
                  <a:pt x="0" y="186"/>
                  <a:pt x="0" y="222"/>
                </a:cubicBezTo>
                <a:cubicBezTo>
                  <a:pt x="0" y="266"/>
                  <a:pt x="26" y="301"/>
                  <a:pt x="70" y="301"/>
                </a:cubicBezTo>
                <a:cubicBezTo>
                  <a:pt x="88" y="301"/>
                  <a:pt x="107" y="292"/>
                  <a:pt x="115" y="283"/>
                </a:cubicBezTo>
                <a:cubicBezTo>
                  <a:pt x="248" y="363"/>
                  <a:pt x="248" y="363"/>
                  <a:pt x="248" y="363"/>
                </a:cubicBezTo>
                <a:lnTo>
                  <a:pt x="248" y="372"/>
                </a:lnTo>
                <a:cubicBezTo>
                  <a:pt x="248" y="416"/>
                  <a:pt x="274" y="443"/>
                  <a:pt x="319" y="443"/>
                </a:cubicBezTo>
                <a:cubicBezTo>
                  <a:pt x="363" y="443"/>
                  <a:pt x="389" y="416"/>
                  <a:pt x="389" y="372"/>
                </a:cubicBezTo>
                <a:cubicBezTo>
                  <a:pt x="389" y="328"/>
                  <a:pt x="363" y="301"/>
                  <a:pt x="319" y="301"/>
                </a:cubicBezTo>
              </a:path>
            </a:pathLst>
          </a:custGeom>
          <a:solidFill>
            <a:srgbClr val="4472C4"/>
          </a:solidFill>
          <a:ln>
            <a:noFill/>
          </a:ln>
          <a:effectLst/>
        </p:spPr>
        <p:txBody>
          <a:bodyPr wrap="none" lIns="17145" tIns="8573" rIns="17145" bIns="8573" anchor="ctr"/>
          <a:lstStyle/>
          <a:p>
            <a:endParaRPr lang="tr-TR" sz="900">
              <a:latin typeface="Century Gothic" panose="020B0502020202020204" pitchFamily="34" charset="0"/>
            </a:endParaRPr>
          </a:p>
        </p:txBody>
      </p:sp>
      <p:sp>
        <p:nvSpPr>
          <p:cNvPr id="16" name="Rounded Rectangle 115">
            <a:extLst>
              <a:ext uri="{FF2B5EF4-FFF2-40B4-BE49-F238E27FC236}">
                <a16:creationId xmlns:a16="http://schemas.microsoft.com/office/drawing/2014/main" id="{5E50F6F1-8AE2-904F-A37C-AEF59B12E99F}"/>
              </a:ext>
            </a:extLst>
          </p:cNvPr>
          <p:cNvSpPr/>
          <p:nvPr/>
        </p:nvSpPr>
        <p:spPr>
          <a:xfrm>
            <a:off x="8765944" y="3190486"/>
            <a:ext cx="1903030" cy="54863"/>
          </a:xfrm>
          <a:prstGeom prst="roundRect">
            <a:avLst>
              <a:gd name="adj" fmla="val 50000"/>
            </a:avLst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>
              <a:latin typeface="Century Gothic" panose="020B0502020202020204" pitchFamily="34" charset="0"/>
            </a:endParaRPr>
          </a:p>
        </p:txBody>
      </p:sp>
      <p:sp>
        <p:nvSpPr>
          <p:cNvPr id="17" name="TextBox 31">
            <a:extLst>
              <a:ext uri="{FF2B5EF4-FFF2-40B4-BE49-F238E27FC236}">
                <a16:creationId xmlns:a16="http://schemas.microsoft.com/office/drawing/2014/main" id="{B5C33ED8-74EB-B346-BD0C-072401E69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2482" y="3299390"/>
            <a:ext cx="29393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tr-TR" sz="2000" b="1" dirty="0">
                <a:solidFill>
                  <a:schemeClr val="tx2"/>
                </a:solidFill>
                <a:latin typeface="Century Gothic" panose="020B0502020202020204" pitchFamily="34" charset="0"/>
                <a:cs typeface="Lato Regular"/>
              </a:rPr>
              <a:t>Yardım Dokümanları</a:t>
            </a:r>
            <a:endParaRPr lang="id-ID" sz="2000" b="1" dirty="0">
              <a:solidFill>
                <a:schemeClr val="tx2"/>
              </a:solidFill>
              <a:latin typeface="Century Gothic" panose="020B0502020202020204" pitchFamily="34" charset="0"/>
              <a:cs typeface="Lato Regular"/>
            </a:endParaRPr>
          </a:p>
        </p:txBody>
      </p:sp>
      <p:sp>
        <p:nvSpPr>
          <p:cNvPr id="18" name="Freeform 143">
            <a:extLst>
              <a:ext uri="{FF2B5EF4-FFF2-40B4-BE49-F238E27FC236}">
                <a16:creationId xmlns:a16="http://schemas.microsoft.com/office/drawing/2014/main" id="{6C99A421-4116-0B4F-8156-0BA58F16E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8002" y="2197806"/>
            <a:ext cx="464080" cy="839528"/>
          </a:xfrm>
          <a:custGeom>
            <a:avLst/>
            <a:gdLst>
              <a:gd name="T0" fmla="*/ 132018 w 442"/>
              <a:gd name="T1" fmla="*/ 0 h 634"/>
              <a:gd name="T2" fmla="*/ 132018 w 442"/>
              <a:gd name="T3" fmla="*/ 0 h 634"/>
              <a:gd name="T4" fmla="*/ 26188 w 442"/>
              <a:gd name="T5" fmla="*/ 0 h 634"/>
              <a:gd name="T6" fmla="*/ 0 w 442"/>
              <a:gd name="T7" fmla="*/ 26830 h 634"/>
              <a:gd name="T8" fmla="*/ 0 w 442"/>
              <a:gd name="T9" fmla="*/ 197602 h 634"/>
              <a:gd name="T10" fmla="*/ 26188 w 442"/>
              <a:gd name="T11" fmla="*/ 229508 h 634"/>
              <a:gd name="T12" fmla="*/ 132018 w 442"/>
              <a:gd name="T13" fmla="*/ 229508 h 634"/>
              <a:gd name="T14" fmla="*/ 158206 w 442"/>
              <a:gd name="T15" fmla="*/ 197602 h 634"/>
              <a:gd name="T16" fmla="*/ 158206 w 442"/>
              <a:gd name="T17" fmla="*/ 26830 h 634"/>
              <a:gd name="T18" fmla="*/ 132018 w 442"/>
              <a:gd name="T19" fmla="*/ 0 h 634"/>
              <a:gd name="T20" fmla="*/ 147803 w 442"/>
              <a:gd name="T21" fmla="*/ 197602 h 634"/>
              <a:gd name="T22" fmla="*/ 147803 w 442"/>
              <a:gd name="T23" fmla="*/ 197602 h 634"/>
              <a:gd name="T24" fmla="*/ 132018 w 442"/>
              <a:gd name="T25" fmla="*/ 213555 h 634"/>
              <a:gd name="T26" fmla="*/ 26188 w 442"/>
              <a:gd name="T27" fmla="*/ 213555 h 634"/>
              <a:gd name="T28" fmla="*/ 10404 w 442"/>
              <a:gd name="T29" fmla="*/ 197602 h 634"/>
              <a:gd name="T30" fmla="*/ 10404 w 442"/>
              <a:gd name="T31" fmla="*/ 176210 h 634"/>
              <a:gd name="T32" fmla="*/ 147803 w 442"/>
              <a:gd name="T33" fmla="*/ 176210 h 634"/>
              <a:gd name="T34" fmla="*/ 147803 w 442"/>
              <a:gd name="T35" fmla="*/ 197602 h 634"/>
              <a:gd name="T36" fmla="*/ 147803 w 442"/>
              <a:gd name="T37" fmla="*/ 165696 h 634"/>
              <a:gd name="T38" fmla="*/ 147803 w 442"/>
              <a:gd name="T39" fmla="*/ 165696 h 634"/>
              <a:gd name="T40" fmla="*/ 10404 w 442"/>
              <a:gd name="T41" fmla="*/ 165696 h 634"/>
              <a:gd name="T42" fmla="*/ 10404 w 442"/>
              <a:gd name="T43" fmla="*/ 48222 h 634"/>
              <a:gd name="T44" fmla="*/ 147803 w 442"/>
              <a:gd name="T45" fmla="*/ 48222 h 634"/>
              <a:gd name="T46" fmla="*/ 147803 w 442"/>
              <a:gd name="T47" fmla="*/ 165696 h 634"/>
              <a:gd name="T48" fmla="*/ 147803 w 442"/>
              <a:gd name="T49" fmla="*/ 37345 h 634"/>
              <a:gd name="T50" fmla="*/ 147803 w 442"/>
              <a:gd name="T51" fmla="*/ 37345 h 634"/>
              <a:gd name="T52" fmla="*/ 10404 w 442"/>
              <a:gd name="T53" fmla="*/ 37345 h 634"/>
              <a:gd name="T54" fmla="*/ 10404 w 442"/>
              <a:gd name="T55" fmla="*/ 26830 h 634"/>
              <a:gd name="T56" fmla="*/ 26188 w 442"/>
              <a:gd name="T57" fmla="*/ 15953 h 634"/>
              <a:gd name="T58" fmla="*/ 132018 w 442"/>
              <a:gd name="T59" fmla="*/ 15953 h 634"/>
              <a:gd name="T60" fmla="*/ 147803 w 442"/>
              <a:gd name="T61" fmla="*/ 26830 h 634"/>
              <a:gd name="T62" fmla="*/ 147803 w 442"/>
              <a:gd name="T63" fmla="*/ 37345 h 634"/>
              <a:gd name="T64" fmla="*/ 79283 w 442"/>
              <a:gd name="T65" fmla="*/ 208117 h 634"/>
              <a:gd name="T66" fmla="*/ 79283 w 442"/>
              <a:gd name="T67" fmla="*/ 208117 h 634"/>
              <a:gd name="T68" fmla="*/ 89686 w 442"/>
              <a:gd name="T69" fmla="*/ 197602 h 634"/>
              <a:gd name="T70" fmla="*/ 79283 w 442"/>
              <a:gd name="T71" fmla="*/ 187087 h 634"/>
              <a:gd name="T72" fmla="*/ 68520 w 442"/>
              <a:gd name="T73" fmla="*/ 197602 h 634"/>
              <a:gd name="T74" fmla="*/ 79283 w 442"/>
              <a:gd name="T75" fmla="*/ 208117 h 63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42" h="634">
                <a:moveTo>
                  <a:pt x="368" y="0"/>
                </a:moveTo>
                <a:lnTo>
                  <a:pt x="368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30"/>
                  <a:pt x="0" y="74"/>
                </a:cubicBezTo>
                <a:cubicBezTo>
                  <a:pt x="0" y="545"/>
                  <a:pt x="0" y="545"/>
                  <a:pt x="0" y="545"/>
                </a:cubicBezTo>
                <a:cubicBezTo>
                  <a:pt x="0" y="589"/>
                  <a:pt x="29" y="633"/>
                  <a:pt x="73" y="633"/>
                </a:cubicBezTo>
                <a:cubicBezTo>
                  <a:pt x="368" y="633"/>
                  <a:pt x="368" y="633"/>
                  <a:pt x="368" y="633"/>
                </a:cubicBezTo>
                <a:cubicBezTo>
                  <a:pt x="412" y="633"/>
                  <a:pt x="441" y="589"/>
                  <a:pt x="441" y="545"/>
                </a:cubicBezTo>
                <a:cubicBezTo>
                  <a:pt x="441" y="74"/>
                  <a:pt x="441" y="74"/>
                  <a:pt x="441" y="74"/>
                </a:cubicBezTo>
                <a:cubicBezTo>
                  <a:pt x="441" y="30"/>
                  <a:pt x="412" y="0"/>
                  <a:pt x="368" y="0"/>
                </a:cubicBezTo>
                <a:close/>
                <a:moveTo>
                  <a:pt x="412" y="545"/>
                </a:moveTo>
                <a:lnTo>
                  <a:pt x="412" y="545"/>
                </a:lnTo>
                <a:cubicBezTo>
                  <a:pt x="412" y="574"/>
                  <a:pt x="382" y="589"/>
                  <a:pt x="368" y="589"/>
                </a:cubicBezTo>
                <a:cubicBezTo>
                  <a:pt x="73" y="589"/>
                  <a:pt x="73" y="589"/>
                  <a:pt x="73" y="589"/>
                </a:cubicBezTo>
                <a:cubicBezTo>
                  <a:pt x="59" y="589"/>
                  <a:pt x="29" y="574"/>
                  <a:pt x="29" y="545"/>
                </a:cubicBezTo>
                <a:cubicBezTo>
                  <a:pt x="29" y="486"/>
                  <a:pt x="29" y="486"/>
                  <a:pt x="29" y="486"/>
                </a:cubicBezTo>
                <a:cubicBezTo>
                  <a:pt x="412" y="486"/>
                  <a:pt x="412" y="486"/>
                  <a:pt x="412" y="486"/>
                </a:cubicBezTo>
                <a:lnTo>
                  <a:pt x="412" y="545"/>
                </a:lnTo>
                <a:close/>
                <a:moveTo>
                  <a:pt x="412" y="457"/>
                </a:moveTo>
                <a:lnTo>
                  <a:pt x="412" y="457"/>
                </a:lnTo>
                <a:cubicBezTo>
                  <a:pt x="29" y="457"/>
                  <a:pt x="29" y="457"/>
                  <a:pt x="29" y="457"/>
                </a:cubicBezTo>
                <a:cubicBezTo>
                  <a:pt x="29" y="133"/>
                  <a:pt x="29" y="133"/>
                  <a:pt x="29" y="133"/>
                </a:cubicBezTo>
                <a:cubicBezTo>
                  <a:pt x="412" y="133"/>
                  <a:pt x="412" y="133"/>
                  <a:pt x="412" y="133"/>
                </a:cubicBezTo>
                <a:lnTo>
                  <a:pt x="412" y="457"/>
                </a:lnTo>
                <a:close/>
                <a:moveTo>
                  <a:pt x="412" y="103"/>
                </a:moveTo>
                <a:lnTo>
                  <a:pt x="412" y="103"/>
                </a:lnTo>
                <a:cubicBezTo>
                  <a:pt x="29" y="103"/>
                  <a:pt x="29" y="103"/>
                  <a:pt x="29" y="103"/>
                </a:cubicBezTo>
                <a:cubicBezTo>
                  <a:pt x="29" y="74"/>
                  <a:pt x="29" y="74"/>
                  <a:pt x="29" y="74"/>
                </a:cubicBezTo>
                <a:cubicBezTo>
                  <a:pt x="29" y="59"/>
                  <a:pt x="59" y="44"/>
                  <a:pt x="73" y="44"/>
                </a:cubicBezTo>
                <a:cubicBezTo>
                  <a:pt x="368" y="44"/>
                  <a:pt x="368" y="44"/>
                  <a:pt x="368" y="44"/>
                </a:cubicBezTo>
                <a:cubicBezTo>
                  <a:pt x="382" y="44"/>
                  <a:pt x="412" y="59"/>
                  <a:pt x="412" y="74"/>
                </a:cubicBezTo>
                <a:lnTo>
                  <a:pt x="412" y="103"/>
                </a:lnTo>
                <a:close/>
                <a:moveTo>
                  <a:pt x="221" y="574"/>
                </a:moveTo>
                <a:lnTo>
                  <a:pt x="221" y="574"/>
                </a:lnTo>
                <a:cubicBezTo>
                  <a:pt x="235" y="574"/>
                  <a:pt x="250" y="560"/>
                  <a:pt x="250" y="545"/>
                </a:cubicBezTo>
                <a:cubicBezTo>
                  <a:pt x="250" y="530"/>
                  <a:pt x="235" y="516"/>
                  <a:pt x="221" y="516"/>
                </a:cubicBezTo>
                <a:cubicBezTo>
                  <a:pt x="206" y="516"/>
                  <a:pt x="191" y="530"/>
                  <a:pt x="191" y="545"/>
                </a:cubicBezTo>
                <a:cubicBezTo>
                  <a:pt x="191" y="560"/>
                  <a:pt x="206" y="574"/>
                  <a:pt x="221" y="57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effectLst/>
        </p:spPr>
        <p:txBody>
          <a:bodyPr wrap="none" anchor="ctr"/>
          <a:lstStyle/>
          <a:p>
            <a:endParaRPr lang="tr-TR" sz="900"/>
          </a:p>
        </p:txBody>
      </p:sp>
      <p:sp>
        <p:nvSpPr>
          <p:cNvPr id="19" name="TextBox 30">
            <a:extLst>
              <a:ext uri="{FF2B5EF4-FFF2-40B4-BE49-F238E27FC236}">
                <a16:creationId xmlns:a16="http://schemas.microsoft.com/office/drawing/2014/main" id="{C5AAFD8E-E9A4-A94F-8633-F0B756A47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3912" y="4014877"/>
            <a:ext cx="21135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Light"/>
              </a:rPr>
              <a:t>25 Web Uygulaması Özgün Tasarımı</a:t>
            </a:r>
          </a:p>
        </p:txBody>
      </p:sp>
      <p:sp>
        <p:nvSpPr>
          <p:cNvPr id="20" name="Freeform 17">
            <a:extLst>
              <a:ext uri="{FF2B5EF4-FFF2-40B4-BE49-F238E27FC236}">
                <a16:creationId xmlns:a16="http://schemas.microsoft.com/office/drawing/2014/main" id="{CB9E6BAB-D963-1B40-B782-071BD1CDB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9706" y="2335040"/>
            <a:ext cx="695325" cy="671075"/>
          </a:xfrm>
          <a:custGeom>
            <a:avLst/>
            <a:gdLst>
              <a:gd name="T0" fmla="*/ 104207 w 461"/>
              <a:gd name="T1" fmla="*/ 4060 h 461"/>
              <a:gd name="T2" fmla="*/ 104207 w 461"/>
              <a:gd name="T3" fmla="*/ 4060 h 461"/>
              <a:gd name="T4" fmla="*/ 0 w 461"/>
              <a:gd name="T5" fmla="*/ 107815 h 461"/>
              <a:gd name="T6" fmla="*/ 104207 w 461"/>
              <a:gd name="T7" fmla="*/ 207511 h 461"/>
              <a:gd name="T8" fmla="*/ 207512 w 461"/>
              <a:gd name="T9" fmla="*/ 103755 h 461"/>
              <a:gd name="T10" fmla="*/ 104207 w 461"/>
              <a:gd name="T11" fmla="*/ 4060 h 461"/>
              <a:gd name="T12" fmla="*/ 104207 w 461"/>
              <a:gd name="T13" fmla="*/ 167813 h 461"/>
              <a:gd name="T14" fmla="*/ 104207 w 461"/>
              <a:gd name="T15" fmla="*/ 167813 h 461"/>
              <a:gd name="T16" fmla="*/ 99696 w 461"/>
              <a:gd name="T17" fmla="*/ 167813 h 461"/>
              <a:gd name="T18" fmla="*/ 87967 w 461"/>
              <a:gd name="T19" fmla="*/ 151573 h 461"/>
              <a:gd name="T20" fmla="*/ 104207 w 461"/>
              <a:gd name="T21" fmla="*/ 135784 h 461"/>
              <a:gd name="T22" fmla="*/ 104207 w 461"/>
              <a:gd name="T23" fmla="*/ 135784 h 461"/>
              <a:gd name="T24" fmla="*/ 115936 w 461"/>
              <a:gd name="T25" fmla="*/ 151573 h 461"/>
              <a:gd name="T26" fmla="*/ 104207 w 461"/>
              <a:gd name="T27" fmla="*/ 167813 h 461"/>
              <a:gd name="T28" fmla="*/ 139845 w 461"/>
              <a:gd name="T29" fmla="*/ 96087 h 461"/>
              <a:gd name="T30" fmla="*/ 139845 w 461"/>
              <a:gd name="T31" fmla="*/ 96087 h 461"/>
              <a:gd name="T32" fmla="*/ 128116 w 461"/>
              <a:gd name="T33" fmla="*/ 103755 h 461"/>
              <a:gd name="T34" fmla="*/ 119996 w 461"/>
              <a:gd name="T35" fmla="*/ 111875 h 461"/>
              <a:gd name="T36" fmla="*/ 115936 w 461"/>
              <a:gd name="T37" fmla="*/ 115935 h 461"/>
              <a:gd name="T38" fmla="*/ 111876 w 461"/>
              <a:gd name="T39" fmla="*/ 123604 h 461"/>
              <a:gd name="T40" fmla="*/ 111876 w 461"/>
              <a:gd name="T41" fmla="*/ 123604 h 461"/>
              <a:gd name="T42" fmla="*/ 87967 w 461"/>
              <a:gd name="T43" fmla="*/ 123604 h 461"/>
              <a:gd name="T44" fmla="*/ 87967 w 461"/>
              <a:gd name="T45" fmla="*/ 123604 h 461"/>
              <a:gd name="T46" fmla="*/ 92027 w 461"/>
              <a:gd name="T47" fmla="*/ 103755 h 461"/>
              <a:gd name="T48" fmla="*/ 111876 w 461"/>
              <a:gd name="T49" fmla="*/ 92027 h 461"/>
              <a:gd name="T50" fmla="*/ 115936 w 461"/>
              <a:gd name="T51" fmla="*/ 87967 h 461"/>
              <a:gd name="T52" fmla="*/ 119996 w 461"/>
              <a:gd name="T53" fmla="*/ 79395 h 461"/>
              <a:gd name="T54" fmla="*/ 115936 w 461"/>
              <a:gd name="T55" fmla="*/ 67667 h 461"/>
              <a:gd name="T56" fmla="*/ 104207 w 461"/>
              <a:gd name="T57" fmla="*/ 63607 h 461"/>
              <a:gd name="T58" fmla="*/ 92027 w 461"/>
              <a:gd name="T59" fmla="*/ 67667 h 461"/>
              <a:gd name="T60" fmla="*/ 87967 w 461"/>
              <a:gd name="T61" fmla="*/ 79395 h 461"/>
              <a:gd name="T62" fmla="*/ 87967 w 461"/>
              <a:gd name="T63" fmla="*/ 83455 h 461"/>
              <a:gd name="T64" fmla="*/ 64058 w 461"/>
              <a:gd name="T65" fmla="*/ 83455 h 461"/>
              <a:gd name="T66" fmla="*/ 64058 w 461"/>
              <a:gd name="T67" fmla="*/ 79395 h 461"/>
              <a:gd name="T68" fmla="*/ 79847 w 461"/>
              <a:gd name="T69" fmla="*/ 47818 h 461"/>
              <a:gd name="T70" fmla="*/ 104207 w 461"/>
              <a:gd name="T71" fmla="*/ 43758 h 461"/>
              <a:gd name="T72" fmla="*/ 132176 w 461"/>
              <a:gd name="T73" fmla="*/ 51878 h 461"/>
              <a:gd name="T74" fmla="*/ 143905 w 461"/>
              <a:gd name="T75" fmla="*/ 75787 h 461"/>
              <a:gd name="T76" fmla="*/ 139845 w 461"/>
              <a:gd name="T77" fmla="*/ 96087 h 461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461" h="461">
                <a:moveTo>
                  <a:pt x="231" y="9"/>
                </a:moveTo>
                <a:lnTo>
                  <a:pt x="231" y="9"/>
                </a:lnTo>
                <a:cubicBezTo>
                  <a:pt x="97" y="9"/>
                  <a:pt x="0" y="106"/>
                  <a:pt x="0" y="239"/>
                </a:cubicBezTo>
                <a:cubicBezTo>
                  <a:pt x="0" y="363"/>
                  <a:pt x="106" y="460"/>
                  <a:pt x="231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1" y="9"/>
                </a:cubicBezTo>
                <a:close/>
                <a:moveTo>
                  <a:pt x="231" y="372"/>
                </a:moveTo>
                <a:lnTo>
                  <a:pt x="231" y="372"/>
                </a:lnTo>
                <a:cubicBezTo>
                  <a:pt x="221" y="372"/>
                  <a:pt x="221" y="372"/>
                  <a:pt x="221" y="372"/>
                </a:cubicBezTo>
                <a:cubicBezTo>
                  <a:pt x="204" y="372"/>
                  <a:pt x="195" y="354"/>
                  <a:pt x="195" y="336"/>
                </a:cubicBezTo>
                <a:cubicBezTo>
                  <a:pt x="195" y="319"/>
                  <a:pt x="204" y="301"/>
                  <a:pt x="231" y="301"/>
                </a:cubicBezTo>
                <a:cubicBezTo>
                  <a:pt x="248" y="310"/>
                  <a:pt x="257" y="319"/>
                  <a:pt x="257" y="336"/>
                </a:cubicBezTo>
                <a:cubicBezTo>
                  <a:pt x="257" y="363"/>
                  <a:pt x="248" y="372"/>
                  <a:pt x="231" y="372"/>
                </a:cubicBezTo>
                <a:close/>
                <a:moveTo>
                  <a:pt x="310" y="213"/>
                </a:moveTo>
                <a:lnTo>
                  <a:pt x="310" y="213"/>
                </a:lnTo>
                <a:cubicBezTo>
                  <a:pt x="301" y="213"/>
                  <a:pt x="293" y="221"/>
                  <a:pt x="284" y="230"/>
                </a:cubicBezTo>
                <a:cubicBezTo>
                  <a:pt x="266" y="248"/>
                  <a:pt x="266" y="248"/>
                  <a:pt x="266" y="248"/>
                </a:cubicBezTo>
                <a:cubicBezTo>
                  <a:pt x="257" y="248"/>
                  <a:pt x="257" y="257"/>
                  <a:pt x="257" y="257"/>
                </a:cubicBezTo>
                <a:cubicBezTo>
                  <a:pt x="248" y="266"/>
                  <a:pt x="248" y="266"/>
                  <a:pt x="248" y="274"/>
                </a:cubicBezTo>
                <a:cubicBezTo>
                  <a:pt x="195" y="274"/>
                  <a:pt x="195" y="274"/>
                  <a:pt x="195" y="274"/>
                </a:cubicBezTo>
                <a:cubicBezTo>
                  <a:pt x="195" y="257"/>
                  <a:pt x="195" y="248"/>
                  <a:pt x="204" y="230"/>
                </a:cubicBezTo>
                <a:cubicBezTo>
                  <a:pt x="221" y="221"/>
                  <a:pt x="248" y="204"/>
                  <a:pt x="248" y="204"/>
                </a:cubicBezTo>
                <a:lnTo>
                  <a:pt x="257" y="195"/>
                </a:lnTo>
                <a:cubicBezTo>
                  <a:pt x="257" y="185"/>
                  <a:pt x="266" y="176"/>
                  <a:pt x="266" y="176"/>
                </a:cubicBezTo>
                <a:cubicBezTo>
                  <a:pt x="266" y="168"/>
                  <a:pt x="257" y="160"/>
                  <a:pt x="257" y="150"/>
                </a:cubicBezTo>
                <a:cubicBezTo>
                  <a:pt x="248" y="141"/>
                  <a:pt x="240" y="141"/>
                  <a:pt x="231" y="141"/>
                </a:cubicBezTo>
                <a:cubicBezTo>
                  <a:pt x="221" y="141"/>
                  <a:pt x="213" y="141"/>
                  <a:pt x="204" y="150"/>
                </a:cubicBezTo>
                <a:cubicBezTo>
                  <a:pt x="195" y="160"/>
                  <a:pt x="195" y="168"/>
                  <a:pt x="195" y="176"/>
                </a:cubicBezTo>
                <a:cubicBezTo>
                  <a:pt x="195" y="185"/>
                  <a:pt x="195" y="185"/>
                  <a:pt x="195" y="185"/>
                </a:cubicBezTo>
                <a:cubicBezTo>
                  <a:pt x="142" y="185"/>
                  <a:pt x="142" y="185"/>
                  <a:pt x="142" y="185"/>
                </a:cubicBezTo>
                <a:cubicBezTo>
                  <a:pt x="142" y="176"/>
                  <a:pt x="142" y="176"/>
                  <a:pt x="142" y="176"/>
                </a:cubicBezTo>
                <a:cubicBezTo>
                  <a:pt x="142" y="141"/>
                  <a:pt x="150" y="123"/>
                  <a:pt x="177" y="106"/>
                </a:cubicBezTo>
                <a:cubicBezTo>
                  <a:pt x="186" y="97"/>
                  <a:pt x="204" y="97"/>
                  <a:pt x="231" y="97"/>
                </a:cubicBezTo>
                <a:cubicBezTo>
                  <a:pt x="257" y="97"/>
                  <a:pt x="275" y="97"/>
                  <a:pt x="293" y="115"/>
                </a:cubicBezTo>
                <a:cubicBezTo>
                  <a:pt x="310" y="123"/>
                  <a:pt x="319" y="141"/>
                  <a:pt x="319" y="168"/>
                </a:cubicBezTo>
                <a:cubicBezTo>
                  <a:pt x="319" y="185"/>
                  <a:pt x="319" y="195"/>
                  <a:pt x="310" y="213"/>
                </a:cubicBezTo>
                <a:close/>
              </a:path>
            </a:pathLst>
          </a:custGeom>
          <a:solidFill>
            <a:srgbClr val="ED7D31"/>
          </a:solidFill>
          <a:ln>
            <a:noFill/>
          </a:ln>
          <a:effectLst/>
        </p:spPr>
        <p:txBody>
          <a:bodyPr wrap="none" lIns="17145" tIns="8573" rIns="17145" bIns="8573" anchor="ctr"/>
          <a:lstStyle/>
          <a:p>
            <a:endParaRPr lang="tr-TR" sz="900"/>
          </a:p>
        </p:txBody>
      </p:sp>
      <p:sp>
        <p:nvSpPr>
          <p:cNvPr id="21" name="TextBox 30">
            <a:extLst>
              <a:ext uri="{FF2B5EF4-FFF2-40B4-BE49-F238E27FC236}">
                <a16:creationId xmlns:a16="http://schemas.microsoft.com/office/drawing/2014/main" id="{E96F22FB-E6D4-564D-89A9-54DDFF9A6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8431" y="3785964"/>
            <a:ext cx="2149669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Light"/>
              </a:rPr>
              <a:t>Görüntülü, sesli ve yazılı yardım dokümanları tüm senaryolar için hazırlanmaktadır.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Light"/>
              </a:rPr>
              <a:t>Sistem yöneticisi Yardım dokümanı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Light"/>
              </a:rPr>
              <a:t>Uzmanlık Öğrencisi Yardım Dokümanı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Light"/>
              </a:rPr>
              <a:t>Eğitici Eğitimi Materyalleri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sz="1200" dirty="0">
              <a:solidFill>
                <a:schemeClr val="tx2"/>
              </a:solidFill>
              <a:latin typeface="Century Gothic" panose="020B0502020202020204" pitchFamily="34" charset="0"/>
              <a:ea typeface="Open Sans Light" panose="020B0306030504020204" pitchFamily="34" charset="0"/>
              <a:cs typeface="Lato Light"/>
            </a:endParaRPr>
          </a:p>
        </p:txBody>
      </p:sp>
      <p:sp>
        <p:nvSpPr>
          <p:cNvPr id="23" name="Freeform 131">
            <a:extLst>
              <a:ext uri="{FF2B5EF4-FFF2-40B4-BE49-F238E27FC236}">
                <a16:creationId xmlns:a16="http://schemas.microsoft.com/office/drawing/2014/main" id="{52D67660-3F73-1F40-AB1D-5D30E2153967}"/>
              </a:ext>
            </a:extLst>
          </p:cNvPr>
          <p:cNvSpPr>
            <a:spLocks noEditPoints="1"/>
          </p:cNvSpPr>
          <p:nvPr/>
        </p:nvSpPr>
        <p:spPr bwMode="auto">
          <a:xfrm>
            <a:off x="4314362" y="2197805"/>
            <a:ext cx="693239" cy="839529"/>
          </a:xfrm>
          <a:custGeom>
            <a:avLst/>
            <a:gdLst>
              <a:gd name="T0" fmla="*/ 362453 w 123"/>
              <a:gd name="T1" fmla="*/ 0 h 115"/>
              <a:gd name="T2" fmla="*/ 39184 w 123"/>
              <a:gd name="T3" fmla="*/ 0 h 115"/>
              <a:gd name="T4" fmla="*/ 0 w 123"/>
              <a:gd name="T5" fmla="*/ 39425 h 115"/>
              <a:gd name="T6" fmla="*/ 0 w 123"/>
              <a:gd name="T7" fmla="*/ 289118 h 115"/>
              <a:gd name="T8" fmla="*/ 39184 w 123"/>
              <a:gd name="T9" fmla="*/ 328543 h 115"/>
              <a:gd name="T10" fmla="*/ 163267 w 123"/>
              <a:gd name="T11" fmla="*/ 328543 h 115"/>
              <a:gd name="T12" fmla="*/ 163267 w 123"/>
              <a:gd name="T13" fmla="*/ 341685 h 115"/>
              <a:gd name="T14" fmla="*/ 84899 w 123"/>
              <a:gd name="T15" fmla="*/ 354827 h 115"/>
              <a:gd name="T16" fmla="*/ 75103 w 123"/>
              <a:gd name="T17" fmla="*/ 364683 h 115"/>
              <a:gd name="T18" fmla="*/ 88164 w 123"/>
              <a:gd name="T19" fmla="*/ 377825 h 115"/>
              <a:gd name="T20" fmla="*/ 313473 w 123"/>
              <a:gd name="T21" fmla="*/ 377825 h 115"/>
              <a:gd name="T22" fmla="*/ 326534 w 123"/>
              <a:gd name="T23" fmla="*/ 364683 h 115"/>
              <a:gd name="T24" fmla="*/ 316738 w 123"/>
              <a:gd name="T25" fmla="*/ 354827 h 115"/>
              <a:gd name="T26" fmla="*/ 238370 w 123"/>
              <a:gd name="T27" fmla="*/ 341685 h 115"/>
              <a:gd name="T28" fmla="*/ 238370 w 123"/>
              <a:gd name="T29" fmla="*/ 328543 h 115"/>
              <a:gd name="T30" fmla="*/ 362453 w 123"/>
              <a:gd name="T31" fmla="*/ 328543 h 115"/>
              <a:gd name="T32" fmla="*/ 401637 w 123"/>
              <a:gd name="T33" fmla="*/ 289118 h 115"/>
              <a:gd name="T34" fmla="*/ 401637 w 123"/>
              <a:gd name="T35" fmla="*/ 39425 h 115"/>
              <a:gd name="T36" fmla="*/ 362453 w 123"/>
              <a:gd name="T37" fmla="*/ 0 h 115"/>
              <a:gd name="T38" fmla="*/ 375514 w 123"/>
              <a:gd name="T39" fmla="*/ 289118 h 115"/>
              <a:gd name="T40" fmla="*/ 362453 w 123"/>
              <a:gd name="T41" fmla="*/ 302260 h 115"/>
              <a:gd name="T42" fmla="*/ 39184 w 123"/>
              <a:gd name="T43" fmla="*/ 302260 h 115"/>
              <a:gd name="T44" fmla="*/ 26123 w 123"/>
              <a:gd name="T45" fmla="*/ 289118 h 115"/>
              <a:gd name="T46" fmla="*/ 26123 w 123"/>
              <a:gd name="T47" fmla="*/ 39425 h 115"/>
              <a:gd name="T48" fmla="*/ 39184 w 123"/>
              <a:gd name="T49" fmla="*/ 26283 h 115"/>
              <a:gd name="T50" fmla="*/ 362453 w 123"/>
              <a:gd name="T51" fmla="*/ 26283 h 115"/>
              <a:gd name="T52" fmla="*/ 375514 w 123"/>
              <a:gd name="T53" fmla="*/ 39425 h 115"/>
              <a:gd name="T54" fmla="*/ 375514 w 123"/>
              <a:gd name="T55" fmla="*/ 289118 h 115"/>
              <a:gd name="T56" fmla="*/ 339596 w 123"/>
              <a:gd name="T57" fmla="*/ 49282 h 115"/>
              <a:gd name="T58" fmla="*/ 62041 w 123"/>
              <a:gd name="T59" fmla="*/ 49282 h 115"/>
              <a:gd name="T60" fmla="*/ 52245 w 123"/>
              <a:gd name="T61" fmla="*/ 62423 h 115"/>
              <a:gd name="T62" fmla="*/ 52245 w 123"/>
              <a:gd name="T63" fmla="*/ 239837 h 115"/>
              <a:gd name="T64" fmla="*/ 62041 w 123"/>
              <a:gd name="T65" fmla="*/ 252978 h 115"/>
              <a:gd name="T66" fmla="*/ 339596 w 123"/>
              <a:gd name="T67" fmla="*/ 252978 h 115"/>
              <a:gd name="T68" fmla="*/ 352657 w 123"/>
              <a:gd name="T69" fmla="*/ 239837 h 115"/>
              <a:gd name="T70" fmla="*/ 352657 w 123"/>
              <a:gd name="T71" fmla="*/ 62423 h 115"/>
              <a:gd name="T72" fmla="*/ 339596 w 123"/>
              <a:gd name="T73" fmla="*/ 49282 h 115"/>
              <a:gd name="T74" fmla="*/ 339596 w 123"/>
              <a:gd name="T75" fmla="*/ 239837 h 115"/>
              <a:gd name="T76" fmla="*/ 62041 w 123"/>
              <a:gd name="T77" fmla="*/ 239837 h 115"/>
              <a:gd name="T78" fmla="*/ 62041 w 123"/>
              <a:gd name="T79" fmla="*/ 62423 h 115"/>
              <a:gd name="T80" fmla="*/ 339596 w 123"/>
              <a:gd name="T81" fmla="*/ 62423 h 115"/>
              <a:gd name="T82" fmla="*/ 339596 w 123"/>
              <a:gd name="T83" fmla="*/ 239837 h 115"/>
              <a:gd name="T84" fmla="*/ 339596 w 123"/>
              <a:gd name="T85" fmla="*/ 239837 h 115"/>
              <a:gd name="T86" fmla="*/ 339596 w 123"/>
              <a:gd name="T87" fmla="*/ 239837 h 11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23" h="115">
                <a:moveTo>
                  <a:pt x="111" y="0"/>
                </a:move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88"/>
                  <a:pt x="0" y="88"/>
                  <a:pt x="0" y="88"/>
                </a:cubicBezTo>
                <a:cubicBezTo>
                  <a:pt x="0" y="95"/>
                  <a:pt x="5" y="100"/>
                  <a:pt x="12" y="100"/>
                </a:cubicBezTo>
                <a:cubicBezTo>
                  <a:pt x="50" y="100"/>
                  <a:pt x="50" y="100"/>
                  <a:pt x="50" y="100"/>
                </a:cubicBezTo>
                <a:cubicBezTo>
                  <a:pt x="50" y="104"/>
                  <a:pt x="50" y="104"/>
                  <a:pt x="50" y="104"/>
                </a:cubicBezTo>
                <a:cubicBezTo>
                  <a:pt x="26" y="108"/>
                  <a:pt x="26" y="108"/>
                  <a:pt x="26" y="108"/>
                </a:cubicBezTo>
                <a:cubicBezTo>
                  <a:pt x="24" y="108"/>
                  <a:pt x="23" y="109"/>
                  <a:pt x="23" y="111"/>
                </a:cubicBezTo>
                <a:cubicBezTo>
                  <a:pt x="23" y="113"/>
                  <a:pt x="25" y="115"/>
                  <a:pt x="27" y="115"/>
                </a:cubicBezTo>
                <a:cubicBezTo>
                  <a:pt x="96" y="115"/>
                  <a:pt x="96" y="115"/>
                  <a:pt x="96" y="115"/>
                </a:cubicBezTo>
                <a:cubicBezTo>
                  <a:pt x="98" y="115"/>
                  <a:pt x="100" y="113"/>
                  <a:pt x="100" y="111"/>
                </a:cubicBezTo>
                <a:cubicBezTo>
                  <a:pt x="100" y="109"/>
                  <a:pt x="99" y="108"/>
                  <a:pt x="97" y="108"/>
                </a:cubicBezTo>
                <a:cubicBezTo>
                  <a:pt x="73" y="104"/>
                  <a:pt x="73" y="104"/>
                  <a:pt x="73" y="104"/>
                </a:cubicBezTo>
                <a:cubicBezTo>
                  <a:pt x="73" y="100"/>
                  <a:pt x="73" y="100"/>
                  <a:pt x="73" y="100"/>
                </a:cubicBezTo>
                <a:cubicBezTo>
                  <a:pt x="111" y="100"/>
                  <a:pt x="111" y="100"/>
                  <a:pt x="111" y="100"/>
                </a:cubicBezTo>
                <a:cubicBezTo>
                  <a:pt x="118" y="100"/>
                  <a:pt x="123" y="95"/>
                  <a:pt x="123" y="88"/>
                </a:cubicBezTo>
                <a:cubicBezTo>
                  <a:pt x="123" y="12"/>
                  <a:pt x="123" y="12"/>
                  <a:pt x="123" y="12"/>
                </a:cubicBezTo>
                <a:cubicBezTo>
                  <a:pt x="123" y="5"/>
                  <a:pt x="118" y="0"/>
                  <a:pt x="111" y="0"/>
                </a:cubicBezTo>
                <a:close/>
                <a:moveTo>
                  <a:pt x="115" y="88"/>
                </a:moveTo>
                <a:cubicBezTo>
                  <a:pt x="115" y="90"/>
                  <a:pt x="114" y="92"/>
                  <a:pt x="111" y="92"/>
                </a:cubicBezTo>
                <a:cubicBezTo>
                  <a:pt x="12" y="92"/>
                  <a:pt x="12" y="92"/>
                  <a:pt x="12" y="92"/>
                </a:cubicBezTo>
                <a:cubicBezTo>
                  <a:pt x="10" y="92"/>
                  <a:pt x="8" y="90"/>
                  <a:pt x="8" y="88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9"/>
                  <a:pt x="10" y="8"/>
                  <a:pt x="12" y="8"/>
                </a:cubicBezTo>
                <a:cubicBezTo>
                  <a:pt x="111" y="8"/>
                  <a:pt x="111" y="8"/>
                  <a:pt x="111" y="8"/>
                </a:cubicBezTo>
                <a:cubicBezTo>
                  <a:pt x="114" y="8"/>
                  <a:pt x="115" y="9"/>
                  <a:pt x="115" y="12"/>
                </a:cubicBezTo>
                <a:lnTo>
                  <a:pt x="115" y="88"/>
                </a:lnTo>
                <a:close/>
                <a:moveTo>
                  <a:pt x="104" y="15"/>
                </a:moveTo>
                <a:cubicBezTo>
                  <a:pt x="19" y="15"/>
                  <a:pt x="19" y="15"/>
                  <a:pt x="19" y="15"/>
                </a:cubicBezTo>
                <a:cubicBezTo>
                  <a:pt x="17" y="15"/>
                  <a:pt x="16" y="17"/>
                  <a:pt x="16" y="19"/>
                </a:cubicBezTo>
                <a:cubicBezTo>
                  <a:pt x="16" y="73"/>
                  <a:pt x="16" y="73"/>
                  <a:pt x="16" y="73"/>
                </a:cubicBezTo>
                <a:cubicBezTo>
                  <a:pt x="16" y="75"/>
                  <a:pt x="17" y="77"/>
                  <a:pt x="19" y="77"/>
                </a:cubicBezTo>
                <a:cubicBezTo>
                  <a:pt x="104" y="77"/>
                  <a:pt x="104" y="77"/>
                  <a:pt x="104" y="77"/>
                </a:cubicBezTo>
                <a:cubicBezTo>
                  <a:pt x="106" y="77"/>
                  <a:pt x="108" y="75"/>
                  <a:pt x="108" y="73"/>
                </a:cubicBezTo>
                <a:cubicBezTo>
                  <a:pt x="108" y="19"/>
                  <a:pt x="108" y="19"/>
                  <a:pt x="108" y="19"/>
                </a:cubicBezTo>
                <a:cubicBezTo>
                  <a:pt x="108" y="17"/>
                  <a:pt x="106" y="15"/>
                  <a:pt x="104" y="15"/>
                </a:cubicBezTo>
                <a:close/>
                <a:moveTo>
                  <a:pt x="104" y="73"/>
                </a:moveTo>
                <a:cubicBezTo>
                  <a:pt x="19" y="73"/>
                  <a:pt x="19" y="73"/>
                  <a:pt x="19" y="73"/>
                </a:cubicBezTo>
                <a:cubicBezTo>
                  <a:pt x="19" y="19"/>
                  <a:pt x="19" y="19"/>
                  <a:pt x="19" y="19"/>
                </a:cubicBezTo>
                <a:cubicBezTo>
                  <a:pt x="104" y="19"/>
                  <a:pt x="104" y="19"/>
                  <a:pt x="104" y="19"/>
                </a:cubicBezTo>
                <a:lnTo>
                  <a:pt x="104" y="73"/>
                </a:lnTo>
                <a:close/>
                <a:moveTo>
                  <a:pt x="104" y="73"/>
                </a:moveTo>
                <a:cubicBezTo>
                  <a:pt x="104" y="73"/>
                  <a:pt x="104" y="73"/>
                  <a:pt x="104" y="73"/>
                </a:cubicBezTo>
              </a:path>
            </a:pathLst>
          </a:custGeom>
          <a:solidFill>
            <a:srgbClr val="A6A6A6"/>
          </a:solidFill>
          <a:ln>
            <a:noFill/>
          </a:ln>
        </p:spPr>
        <p:txBody>
          <a:bodyPr/>
          <a:lstStyle/>
          <a:p>
            <a:endParaRPr lang="tr-TR" sz="900"/>
          </a:p>
        </p:txBody>
      </p:sp>
      <p:sp>
        <p:nvSpPr>
          <p:cNvPr id="24" name="Unvan 1">
            <a:extLst>
              <a:ext uri="{FF2B5EF4-FFF2-40B4-BE49-F238E27FC236}">
                <a16:creationId xmlns:a16="http://schemas.microsoft.com/office/drawing/2014/main" id="{C9774C40-DFB1-204E-801D-A35E93B2A867}"/>
              </a:ext>
            </a:extLst>
          </p:cNvPr>
          <p:cNvSpPr txBox="1">
            <a:spLocks/>
          </p:cNvSpPr>
          <p:nvPr/>
        </p:nvSpPr>
        <p:spPr>
          <a:xfrm>
            <a:off x="1247060" y="495565"/>
            <a:ext cx="10944939" cy="578644"/>
          </a:xfrm>
          <a:prstGeom prst="rect">
            <a:avLst/>
          </a:prstGeom>
        </p:spPr>
        <p:txBody>
          <a:bodyPr anchor="ctr"/>
          <a:lstStyle>
            <a:lvl1pPr algn="ctr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99" b="1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tr-TR" sz="2400" dirty="0">
                <a:latin typeface="Century Gothic" panose="020B0502020202020204" pitchFamily="34" charset="0"/>
              </a:rPr>
              <a:t>Sayılarla UETS</a:t>
            </a:r>
          </a:p>
        </p:txBody>
      </p:sp>
    </p:spTree>
    <p:extLst>
      <p:ext uri="{BB962C8B-B14F-4D97-AF65-F5344CB8AC3E}">
        <p14:creationId xmlns:p14="http://schemas.microsoft.com/office/powerpoint/2010/main" val="303396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/>
      <p:bldP spid="9" grpId="0"/>
      <p:bldP spid="11" grpId="0"/>
      <p:bldP spid="16" grpId="0" animBg="1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BA80F6B-24B5-694C-B865-D05516F2E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420" y="1037574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40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0.12019 0.0652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3" y="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AC33C69-48E4-CA45-A75F-F6E5B070E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652" y="3950110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03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BB9199-95B9-B044-9CDA-02A4E865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A0933FF-6CD4-3249-9633-8A3C39F13325}"/>
              </a:ext>
            </a:extLst>
          </p:cNvPr>
          <p:cNvSpPr txBox="1"/>
          <p:nvPr/>
        </p:nvSpPr>
        <p:spPr>
          <a:xfrm>
            <a:off x="1874975" y="3128760"/>
            <a:ext cx="8442049" cy="553998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000" b="1" dirty="0">
                <a:solidFill>
                  <a:srgbClr val="84648B"/>
                </a:solidFill>
                <a:latin typeface="Century Gothic" panose="020B0502020202020204" pitchFamily="34" charset="0"/>
              </a:rPr>
              <a:t>d. Endeks Katkı Oranı Tanımlama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A0933FF-6CD4-3249-9633-8A3C39F13325}"/>
              </a:ext>
            </a:extLst>
          </p:cNvPr>
          <p:cNvSpPr txBox="1"/>
          <p:nvPr/>
        </p:nvSpPr>
        <p:spPr>
          <a:xfrm>
            <a:off x="1697993" y="2028695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1. Parametre İşlemleri</a:t>
            </a:r>
          </a:p>
        </p:txBody>
      </p:sp>
    </p:spTree>
    <p:extLst>
      <p:ext uri="{BB962C8B-B14F-4D97-AF65-F5344CB8AC3E}">
        <p14:creationId xmlns:p14="http://schemas.microsoft.com/office/powerpoint/2010/main" val="138342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19A07C7-0C6E-EA40-B208-9933ECD2A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3" y="4036411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0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-0.01771 0.2201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B2114923-7A4A-C342-817C-2C0482ED9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529" y="1039761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48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49A47CE-1436-C149-BAB4-2040D3BB5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201" y="1118420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19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BB9199-95B9-B044-9CDA-02A4E865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A0933FF-6CD4-3249-9633-8A3C39F13325}"/>
              </a:ext>
            </a:extLst>
          </p:cNvPr>
          <p:cNvSpPr txBox="1"/>
          <p:nvPr/>
        </p:nvSpPr>
        <p:spPr>
          <a:xfrm>
            <a:off x="1874975" y="3128760"/>
            <a:ext cx="8442049" cy="553998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000" b="1" dirty="0">
                <a:solidFill>
                  <a:srgbClr val="84648B"/>
                </a:solidFill>
                <a:latin typeface="Century Gothic" panose="020B0502020202020204" pitchFamily="34" charset="0"/>
              </a:rPr>
              <a:t>e. Anket Sorusu Tanımlama</a:t>
            </a:r>
          </a:p>
        </p:txBody>
      </p:sp>
    </p:spTree>
    <p:extLst>
      <p:ext uri="{BB962C8B-B14F-4D97-AF65-F5344CB8AC3E}">
        <p14:creationId xmlns:p14="http://schemas.microsoft.com/office/powerpoint/2010/main" val="353189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2037EB5-2328-2148-93FF-E0577318E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64" y="4931146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13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0.88958 -0.595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79" y="-2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5496B41-2783-474E-B916-AF1EE9ADA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3900" cy="54483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607" y="2101646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65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FD85B84-1AEC-0B48-903E-8D57A3754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794" y="4195917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88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CB33B30-0E80-EF4A-AA45-CB4D6D780153}"/>
              </a:ext>
            </a:extLst>
          </p:cNvPr>
          <p:cNvSpPr/>
          <p:nvPr/>
        </p:nvSpPr>
        <p:spPr bwMode="auto">
          <a:xfrm>
            <a:off x="4939713" y="1937336"/>
            <a:ext cx="764860" cy="7650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492">
              <a:defRPr/>
            </a:pPr>
            <a:endParaRPr lang="en-US" sz="900" dirty="0">
              <a:latin typeface="Lato Light"/>
            </a:endParaRPr>
          </a:p>
        </p:txBody>
      </p:sp>
      <p:sp>
        <p:nvSpPr>
          <p:cNvPr id="5" name="Rectangle 35">
            <a:extLst>
              <a:ext uri="{FF2B5EF4-FFF2-40B4-BE49-F238E27FC236}">
                <a16:creationId xmlns:a16="http://schemas.microsoft.com/office/drawing/2014/main" id="{1505FAA9-EA2E-BA41-8FC1-80F2CDD31935}"/>
              </a:ext>
            </a:extLst>
          </p:cNvPr>
          <p:cNvSpPr/>
          <p:nvPr/>
        </p:nvSpPr>
        <p:spPr>
          <a:xfrm>
            <a:off x="5897415" y="5348446"/>
            <a:ext cx="3587869" cy="387780"/>
          </a:xfrm>
          <a:prstGeom prst="rect">
            <a:avLst/>
          </a:prstGeom>
        </p:spPr>
        <p:txBody>
          <a:bodyPr wrap="none" lIns="109710" tIns="54855" rIns="109710" bIns="54855">
            <a:spAutoFit/>
          </a:bodyPr>
          <a:lstStyle/>
          <a:p>
            <a:r>
              <a:rPr lang="en-US" b="1" dirty="0" err="1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Regular"/>
              </a:rPr>
              <a:t>Parametre</a:t>
            </a:r>
            <a:r>
              <a:rPr lang="en-US" b="1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Regular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Regular"/>
              </a:rPr>
              <a:t>Tanımlama</a:t>
            </a:r>
            <a:r>
              <a:rPr lang="en-US" b="1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Regular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Regular"/>
              </a:rPr>
              <a:t>Modülü</a:t>
            </a:r>
            <a:endParaRPr lang="en-US" b="1" dirty="0">
              <a:solidFill>
                <a:schemeClr val="tx2"/>
              </a:solidFill>
              <a:latin typeface="Century Gothic" panose="020B0502020202020204" pitchFamily="34" charset="0"/>
              <a:ea typeface="Open Sans Light" panose="020B0306030504020204" pitchFamily="34" charset="0"/>
              <a:cs typeface="Lato Regular"/>
            </a:endParaRPr>
          </a:p>
        </p:txBody>
      </p:sp>
      <p:sp>
        <p:nvSpPr>
          <p:cNvPr id="6" name="TextBox 36">
            <a:extLst>
              <a:ext uri="{FF2B5EF4-FFF2-40B4-BE49-F238E27FC236}">
                <a16:creationId xmlns:a16="http://schemas.microsoft.com/office/drawing/2014/main" id="{BA03FA9B-BA08-0A45-9A61-D51BF981AC78}"/>
              </a:ext>
            </a:extLst>
          </p:cNvPr>
          <p:cNvSpPr txBox="1"/>
          <p:nvPr/>
        </p:nvSpPr>
        <p:spPr>
          <a:xfrm>
            <a:off x="5911692" y="5662653"/>
            <a:ext cx="5916514" cy="387780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Century Gothic" panose="020B0502020202020204" pitchFamily="34" charset="0"/>
                <a:cs typeface="Lato Light"/>
              </a:rPr>
              <a:t>UETS </a:t>
            </a:r>
            <a:r>
              <a:rPr lang="en-US" sz="1200" dirty="0" err="1">
                <a:latin typeface="Century Gothic" panose="020B0502020202020204" pitchFamily="34" charset="0"/>
                <a:cs typeface="Lato Light"/>
              </a:rPr>
              <a:t>içerisinde</a:t>
            </a:r>
            <a:r>
              <a:rPr lang="en-US" sz="12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  <a:cs typeface="Lato Light"/>
              </a:rPr>
              <a:t>kullanılacak</a:t>
            </a:r>
            <a:r>
              <a:rPr lang="en-US" sz="12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  <a:cs typeface="Lato Light"/>
              </a:rPr>
              <a:t>parametrelerin</a:t>
            </a:r>
            <a:r>
              <a:rPr lang="en-US" sz="12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  <a:cs typeface="Lato Light"/>
              </a:rPr>
              <a:t>tanımlanacağı</a:t>
            </a:r>
            <a:r>
              <a:rPr lang="en-US" sz="12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  <a:cs typeface="Lato Light"/>
              </a:rPr>
              <a:t>modüldür</a:t>
            </a:r>
            <a:r>
              <a:rPr lang="en-US" sz="1200" dirty="0">
                <a:latin typeface="Century Gothic" panose="020B0502020202020204" pitchFamily="34" charset="0"/>
                <a:cs typeface="Lato Light"/>
              </a:rPr>
              <a:t>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A114D81-3FC8-CF4E-A493-26AE04D9E941}"/>
              </a:ext>
            </a:extLst>
          </p:cNvPr>
          <p:cNvSpPr/>
          <p:nvPr/>
        </p:nvSpPr>
        <p:spPr bwMode="auto">
          <a:xfrm>
            <a:off x="4937822" y="5359873"/>
            <a:ext cx="764860" cy="7650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492">
              <a:defRPr/>
            </a:pPr>
            <a:endParaRPr lang="en-US" sz="900" dirty="0">
              <a:latin typeface="Lato Ligh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FF42520-2108-2E4C-B3FC-FE222EED4663}"/>
              </a:ext>
            </a:extLst>
          </p:cNvPr>
          <p:cNvSpPr/>
          <p:nvPr/>
        </p:nvSpPr>
        <p:spPr bwMode="auto">
          <a:xfrm>
            <a:off x="4943533" y="3033472"/>
            <a:ext cx="764860" cy="76506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492">
              <a:defRPr/>
            </a:pPr>
            <a:endParaRPr lang="en-US" sz="900" dirty="0">
              <a:latin typeface="Lato Ligh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E1CF417-13C4-004A-B005-2A8D72FE83E5}"/>
              </a:ext>
            </a:extLst>
          </p:cNvPr>
          <p:cNvSpPr/>
          <p:nvPr/>
        </p:nvSpPr>
        <p:spPr bwMode="auto">
          <a:xfrm>
            <a:off x="4939713" y="4191152"/>
            <a:ext cx="764860" cy="76506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492">
              <a:defRPr/>
            </a:pPr>
            <a:endParaRPr lang="en-US" sz="900" dirty="0">
              <a:latin typeface="Lato Light"/>
            </a:endParaRPr>
          </a:p>
        </p:txBody>
      </p:sp>
      <p:sp>
        <p:nvSpPr>
          <p:cNvPr id="10" name="Rectangle 93">
            <a:extLst>
              <a:ext uri="{FF2B5EF4-FFF2-40B4-BE49-F238E27FC236}">
                <a16:creationId xmlns:a16="http://schemas.microsoft.com/office/drawing/2014/main" id="{D2D2D8E5-9C6F-F240-A43F-6495F184235C}"/>
              </a:ext>
            </a:extLst>
          </p:cNvPr>
          <p:cNvSpPr/>
          <p:nvPr/>
        </p:nvSpPr>
        <p:spPr>
          <a:xfrm>
            <a:off x="5889413" y="1857760"/>
            <a:ext cx="2063414" cy="387780"/>
          </a:xfrm>
          <a:prstGeom prst="rect">
            <a:avLst/>
          </a:prstGeom>
        </p:spPr>
        <p:txBody>
          <a:bodyPr wrap="none" lIns="109710" tIns="54855" rIns="109710" bIns="54855">
            <a:spAutoFit/>
          </a:bodyPr>
          <a:lstStyle/>
          <a:p>
            <a:r>
              <a:rPr lang="tr-TR" b="1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Regular"/>
              </a:rPr>
              <a:t>Karşılama Ekranı</a:t>
            </a:r>
            <a:endParaRPr lang="en-US" b="1" dirty="0">
              <a:solidFill>
                <a:schemeClr val="tx2"/>
              </a:solidFill>
              <a:latin typeface="Century Gothic" panose="020B0502020202020204" pitchFamily="34" charset="0"/>
              <a:ea typeface="Open Sans Light" panose="020B0306030504020204" pitchFamily="34" charset="0"/>
              <a:cs typeface="Lato Regular"/>
            </a:endParaRPr>
          </a:p>
        </p:txBody>
      </p:sp>
      <p:sp>
        <p:nvSpPr>
          <p:cNvPr id="11" name="TextBox 94">
            <a:extLst>
              <a:ext uri="{FF2B5EF4-FFF2-40B4-BE49-F238E27FC236}">
                <a16:creationId xmlns:a16="http://schemas.microsoft.com/office/drawing/2014/main" id="{7F908A54-C337-0144-8FA7-FB34017FA86C}"/>
              </a:ext>
            </a:extLst>
          </p:cNvPr>
          <p:cNvSpPr txBox="1"/>
          <p:nvPr/>
        </p:nvSpPr>
        <p:spPr>
          <a:xfrm>
            <a:off x="5897415" y="2173217"/>
            <a:ext cx="5360520" cy="387780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latin typeface="Century Gothic" panose="020B0502020202020204" pitchFamily="34" charset="0"/>
                <a:cs typeface="Lato Light"/>
              </a:rPr>
              <a:t>UETS’ye</a:t>
            </a:r>
            <a:r>
              <a:rPr lang="en-US" sz="12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  <a:cs typeface="Lato Light"/>
              </a:rPr>
              <a:t>üye</a:t>
            </a:r>
            <a:r>
              <a:rPr lang="en-US" sz="12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  <a:cs typeface="Lato Light"/>
              </a:rPr>
              <a:t>girişi</a:t>
            </a:r>
            <a:r>
              <a:rPr lang="en-US" sz="12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  <a:cs typeface="Lato Light"/>
              </a:rPr>
              <a:t>yapmamış</a:t>
            </a:r>
            <a:r>
              <a:rPr lang="en-US" sz="12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  <a:cs typeface="Lato Light"/>
              </a:rPr>
              <a:t>kullanıcıların</a:t>
            </a:r>
            <a:r>
              <a:rPr lang="en-US" sz="12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  <a:cs typeface="Lato Light"/>
              </a:rPr>
              <a:t>göreceği</a:t>
            </a:r>
            <a:r>
              <a:rPr lang="en-US" sz="12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  <a:cs typeface="Lato Light"/>
              </a:rPr>
              <a:t>karşılama</a:t>
            </a:r>
            <a:r>
              <a:rPr lang="en-US" sz="12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  <a:cs typeface="Lato Light"/>
              </a:rPr>
              <a:t>ekranıdır</a:t>
            </a:r>
            <a:r>
              <a:rPr lang="en-US" sz="1200" dirty="0">
                <a:latin typeface="Century Gothic" panose="020B0502020202020204" pitchFamily="34" charset="0"/>
                <a:cs typeface="Lato Light"/>
              </a:rPr>
              <a:t>.</a:t>
            </a:r>
          </a:p>
        </p:txBody>
      </p:sp>
      <p:sp>
        <p:nvSpPr>
          <p:cNvPr id="12" name="Rectangle 95">
            <a:extLst>
              <a:ext uri="{FF2B5EF4-FFF2-40B4-BE49-F238E27FC236}">
                <a16:creationId xmlns:a16="http://schemas.microsoft.com/office/drawing/2014/main" id="{26FD287B-A56D-FB41-8476-D28D14B255C8}"/>
              </a:ext>
            </a:extLst>
          </p:cNvPr>
          <p:cNvSpPr/>
          <p:nvPr/>
        </p:nvSpPr>
        <p:spPr>
          <a:xfrm>
            <a:off x="5889413" y="2872371"/>
            <a:ext cx="5572387" cy="387780"/>
          </a:xfrm>
          <a:prstGeom prst="rect">
            <a:avLst/>
          </a:prstGeom>
        </p:spPr>
        <p:txBody>
          <a:bodyPr wrap="none" lIns="109710" tIns="54855" rIns="109710" bIns="54855">
            <a:spAutoFit/>
          </a:bodyPr>
          <a:lstStyle/>
          <a:p>
            <a:r>
              <a:rPr lang="en-US" b="1" dirty="0" err="1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Regular"/>
              </a:rPr>
              <a:t>Uzmanlık</a:t>
            </a:r>
            <a:r>
              <a:rPr lang="en-US" b="1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Regular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Regular"/>
              </a:rPr>
              <a:t>Eğitim</a:t>
            </a:r>
            <a:r>
              <a:rPr lang="en-US" b="1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Regular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Regular"/>
              </a:rPr>
              <a:t>Programlarını</a:t>
            </a:r>
            <a:r>
              <a:rPr lang="en-US" b="1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Regular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Regular"/>
              </a:rPr>
              <a:t>Belirleme</a:t>
            </a:r>
            <a:r>
              <a:rPr lang="en-US" b="1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Regular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Regular"/>
              </a:rPr>
              <a:t>Modülü</a:t>
            </a:r>
            <a:r>
              <a:rPr lang="en-US" b="1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Regular"/>
              </a:rPr>
              <a:t> </a:t>
            </a:r>
          </a:p>
        </p:txBody>
      </p:sp>
      <p:sp>
        <p:nvSpPr>
          <p:cNvPr id="13" name="TextBox 96">
            <a:extLst>
              <a:ext uri="{FF2B5EF4-FFF2-40B4-BE49-F238E27FC236}">
                <a16:creationId xmlns:a16="http://schemas.microsoft.com/office/drawing/2014/main" id="{5CA04008-EE18-AC48-A9A8-DAABB730A142}"/>
              </a:ext>
            </a:extLst>
          </p:cNvPr>
          <p:cNvSpPr txBox="1"/>
          <p:nvPr/>
        </p:nvSpPr>
        <p:spPr>
          <a:xfrm>
            <a:off x="5911692" y="3203770"/>
            <a:ext cx="6124718" cy="918695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200" dirty="0">
                <a:latin typeface="Century Gothic" panose="020B0502020202020204" pitchFamily="34" charset="0"/>
              </a:rPr>
              <a:t>Temel olarak eğitim verme yetkisi olan uzmanlık eğitimi programları tablosu ve bu programlara dair detayların yer alacağı modüldür.</a:t>
            </a:r>
          </a:p>
          <a:p>
            <a:pPr>
              <a:lnSpc>
                <a:spcPct val="150000"/>
              </a:lnSpc>
            </a:pPr>
            <a:endParaRPr lang="en-US" sz="1100" dirty="0">
              <a:latin typeface="Century Gothic" panose="020B0502020202020204" pitchFamily="34" charset="0"/>
              <a:cs typeface="Lato Light"/>
            </a:endParaRPr>
          </a:p>
        </p:txBody>
      </p:sp>
      <p:sp>
        <p:nvSpPr>
          <p:cNvPr id="14" name="Rectangle 97">
            <a:extLst>
              <a:ext uri="{FF2B5EF4-FFF2-40B4-BE49-F238E27FC236}">
                <a16:creationId xmlns:a16="http://schemas.microsoft.com/office/drawing/2014/main" id="{DEA59509-5AB6-5C4F-9C84-BBF965E2CFCC}"/>
              </a:ext>
            </a:extLst>
          </p:cNvPr>
          <p:cNvSpPr/>
          <p:nvPr/>
        </p:nvSpPr>
        <p:spPr>
          <a:xfrm>
            <a:off x="5889413" y="4048317"/>
            <a:ext cx="4184186" cy="387780"/>
          </a:xfrm>
          <a:prstGeom prst="rect">
            <a:avLst/>
          </a:prstGeom>
        </p:spPr>
        <p:txBody>
          <a:bodyPr wrap="none" lIns="109710" tIns="54855" rIns="109710" bIns="54855">
            <a:spAutoFit/>
          </a:bodyPr>
          <a:lstStyle/>
          <a:p>
            <a:r>
              <a:rPr lang="en-US" b="1" dirty="0" err="1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Regular"/>
              </a:rPr>
              <a:t>Kullanıcı</a:t>
            </a:r>
            <a:r>
              <a:rPr lang="en-US" b="1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Regular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Regular"/>
              </a:rPr>
              <a:t>Başvuru</a:t>
            </a:r>
            <a:r>
              <a:rPr lang="en-US" b="1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Regular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Regular"/>
              </a:rPr>
              <a:t>ve</a:t>
            </a:r>
            <a:r>
              <a:rPr lang="en-US" b="1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Regular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Regular"/>
              </a:rPr>
              <a:t>Kabulü</a:t>
            </a:r>
            <a:r>
              <a:rPr lang="en-US" b="1" dirty="0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Regular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Lato Regular"/>
              </a:rPr>
              <a:t>Modülü</a:t>
            </a:r>
            <a:endParaRPr lang="en-US" b="1" dirty="0">
              <a:solidFill>
                <a:schemeClr val="tx2"/>
              </a:solidFill>
              <a:latin typeface="Century Gothic" panose="020B0502020202020204" pitchFamily="34" charset="0"/>
              <a:ea typeface="Open Sans Light" panose="020B0306030504020204" pitchFamily="34" charset="0"/>
              <a:cs typeface="Lato Regular"/>
            </a:endParaRPr>
          </a:p>
        </p:txBody>
      </p:sp>
      <p:sp>
        <p:nvSpPr>
          <p:cNvPr id="15" name="TextBox 98">
            <a:extLst>
              <a:ext uri="{FF2B5EF4-FFF2-40B4-BE49-F238E27FC236}">
                <a16:creationId xmlns:a16="http://schemas.microsoft.com/office/drawing/2014/main" id="{77D3C703-FE78-0149-9EC4-223AB3259F40}"/>
              </a:ext>
            </a:extLst>
          </p:cNvPr>
          <p:cNvSpPr txBox="1"/>
          <p:nvPr/>
        </p:nvSpPr>
        <p:spPr>
          <a:xfrm>
            <a:off x="5897415" y="4345758"/>
            <a:ext cx="6130993" cy="941778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latin typeface="Century Gothic" panose="020B0502020202020204" pitchFamily="34" charset="0"/>
                <a:cs typeface="Lato Light"/>
              </a:rPr>
              <a:t>Kullanıcıların</a:t>
            </a:r>
            <a:r>
              <a:rPr lang="en-US" sz="12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  <a:cs typeface="Lato Light"/>
              </a:rPr>
              <a:t>UETS’yi</a:t>
            </a:r>
            <a:r>
              <a:rPr lang="en-US" sz="12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  <a:cs typeface="Lato Light"/>
              </a:rPr>
              <a:t>kullanabilmek</a:t>
            </a:r>
            <a:r>
              <a:rPr lang="en-US" sz="12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  <a:cs typeface="Lato Light"/>
              </a:rPr>
              <a:t>için</a:t>
            </a:r>
            <a:r>
              <a:rPr lang="en-US" sz="1200" dirty="0">
                <a:latin typeface="Century Gothic" panose="020B0502020202020204" pitchFamily="34" charset="0"/>
                <a:cs typeface="Lato Light"/>
              </a:rPr>
              <a:t> UETS </a:t>
            </a:r>
            <a:r>
              <a:rPr lang="en-US" sz="1200" dirty="0" err="1">
                <a:latin typeface="Century Gothic" panose="020B0502020202020204" pitchFamily="34" charset="0"/>
                <a:cs typeface="Lato Light"/>
              </a:rPr>
              <a:t>üzerinden</a:t>
            </a:r>
            <a:r>
              <a:rPr lang="en-US" sz="12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  <a:cs typeface="Lato Light"/>
              </a:rPr>
              <a:t>üye</a:t>
            </a:r>
            <a:r>
              <a:rPr lang="en-US" sz="12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  <a:cs typeface="Lato Light"/>
              </a:rPr>
              <a:t>başvurusunda</a:t>
            </a:r>
            <a:r>
              <a:rPr lang="en-US" sz="12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  <a:cs typeface="Lato Light"/>
              </a:rPr>
              <a:t>bulunabileceği</a:t>
            </a:r>
            <a:r>
              <a:rPr lang="en-US" sz="12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  <a:cs typeface="Lato Light"/>
              </a:rPr>
              <a:t>modül</a:t>
            </a:r>
            <a:r>
              <a:rPr lang="en-US" sz="12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  <a:cs typeface="Lato Light"/>
              </a:rPr>
              <a:t>ve</a:t>
            </a:r>
            <a:r>
              <a:rPr lang="en-US" sz="12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  <a:cs typeface="Lato Light"/>
              </a:rPr>
              <a:t>başvurunun</a:t>
            </a:r>
            <a:r>
              <a:rPr lang="en-US" sz="12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  <a:cs typeface="Lato Light"/>
              </a:rPr>
              <a:t>kabulünün</a:t>
            </a:r>
            <a:r>
              <a:rPr lang="en-US" sz="12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  <a:cs typeface="Lato Light"/>
              </a:rPr>
              <a:t>ve</a:t>
            </a:r>
            <a:r>
              <a:rPr lang="en-US" sz="12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  <a:cs typeface="Lato Light"/>
              </a:rPr>
              <a:t>rol</a:t>
            </a:r>
            <a:r>
              <a:rPr lang="en-US" sz="12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  <a:cs typeface="Lato Light"/>
              </a:rPr>
              <a:t>atamasının</a:t>
            </a:r>
            <a:r>
              <a:rPr lang="en-US" sz="12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  <a:cs typeface="Lato Light"/>
              </a:rPr>
              <a:t>yapılacağı</a:t>
            </a:r>
            <a:r>
              <a:rPr lang="en-US" sz="12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  <a:cs typeface="Lato Light"/>
              </a:rPr>
              <a:t>modüldür</a:t>
            </a:r>
            <a:r>
              <a:rPr lang="en-US" sz="1200" dirty="0">
                <a:latin typeface="Century Gothic" panose="020B0502020202020204" pitchFamily="34" charset="0"/>
                <a:cs typeface="Lato Light"/>
              </a:rPr>
              <a:t>.</a:t>
            </a:r>
          </a:p>
        </p:txBody>
      </p:sp>
      <p:sp>
        <p:nvSpPr>
          <p:cNvPr id="16" name="Freeform 36">
            <a:extLst>
              <a:ext uri="{FF2B5EF4-FFF2-40B4-BE49-F238E27FC236}">
                <a16:creationId xmlns:a16="http://schemas.microsoft.com/office/drawing/2014/main" id="{1D512DD1-34F4-3A4D-96FA-D076E2A10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6238" y="5565329"/>
            <a:ext cx="272695" cy="354873"/>
          </a:xfrm>
          <a:custGeom>
            <a:avLst/>
            <a:gdLst>
              <a:gd name="T0" fmla="*/ 115 w 320"/>
              <a:gd name="T1" fmla="*/ 62 h 417"/>
              <a:gd name="T2" fmla="*/ 115 w 320"/>
              <a:gd name="T3" fmla="*/ 62 h 417"/>
              <a:gd name="T4" fmla="*/ 62 w 320"/>
              <a:gd name="T5" fmla="*/ 0 h 417"/>
              <a:gd name="T6" fmla="*/ 0 w 320"/>
              <a:gd name="T7" fmla="*/ 62 h 417"/>
              <a:gd name="T8" fmla="*/ 36 w 320"/>
              <a:gd name="T9" fmla="*/ 115 h 417"/>
              <a:gd name="T10" fmla="*/ 36 w 320"/>
              <a:gd name="T11" fmla="*/ 301 h 417"/>
              <a:gd name="T12" fmla="*/ 0 w 320"/>
              <a:gd name="T13" fmla="*/ 354 h 417"/>
              <a:gd name="T14" fmla="*/ 62 w 320"/>
              <a:gd name="T15" fmla="*/ 416 h 417"/>
              <a:gd name="T16" fmla="*/ 115 w 320"/>
              <a:gd name="T17" fmla="*/ 354 h 417"/>
              <a:gd name="T18" fmla="*/ 80 w 320"/>
              <a:gd name="T19" fmla="*/ 301 h 417"/>
              <a:gd name="T20" fmla="*/ 80 w 320"/>
              <a:gd name="T21" fmla="*/ 115 h 417"/>
              <a:gd name="T22" fmla="*/ 115 w 320"/>
              <a:gd name="T23" fmla="*/ 62 h 417"/>
              <a:gd name="T24" fmla="*/ 98 w 320"/>
              <a:gd name="T25" fmla="*/ 354 h 417"/>
              <a:gd name="T26" fmla="*/ 98 w 320"/>
              <a:gd name="T27" fmla="*/ 354 h 417"/>
              <a:gd name="T28" fmla="*/ 62 w 320"/>
              <a:gd name="T29" fmla="*/ 390 h 417"/>
              <a:gd name="T30" fmla="*/ 27 w 320"/>
              <a:gd name="T31" fmla="*/ 354 h 417"/>
              <a:gd name="T32" fmla="*/ 62 w 320"/>
              <a:gd name="T33" fmla="*/ 319 h 417"/>
              <a:gd name="T34" fmla="*/ 98 w 320"/>
              <a:gd name="T35" fmla="*/ 354 h 417"/>
              <a:gd name="T36" fmla="*/ 62 w 320"/>
              <a:gd name="T37" fmla="*/ 88 h 417"/>
              <a:gd name="T38" fmla="*/ 62 w 320"/>
              <a:gd name="T39" fmla="*/ 88 h 417"/>
              <a:gd name="T40" fmla="*/ 27 w 320"/>
              <a:gd name="T41" fmla="*/ 62 h 417"/>
              <a:gd name="T42" fmla="*/ 62 w 320"/>
              <a:gd name="T43" fmla="*/ 27 h 417"/>
              <a:gd name="T44" fmla="*/ 98 w 320"/>
              <a:gd name="T45" fmla="*/ 62 h 417"/>
              <a:gd name="T46" fmla="*/ 62 w 320"/>
              <a:gd name="T47" fmla="*/ 88 h 417"/>
              <a:gd name="T48" fmla="*/ 284 w 320"/>
              <a:gd name="T49" fmla="*/ 301 h 417"/>
              <a:gd name="T50" fmla="*/ 284 w 320"/>
              <a:gd name="T51" fmla="*/ 301 h 417"/>
              <a:gd name="T52" fmla="*/ 284 w 320"/>
              <a:gd name="T53" fmla="*/ 115 h 417"/>
              <a:gd name="T54" fmla="*/ 319 w 320"/>
              <a:gd name="T55" fmla="*/ 62 h 417"/>
              <a:gd name="T56" fmla="*/ 257 w 320"/>
              <a:gd name="T57" fmla="*/ 0 h 417"/>
              <a:gd name="T58" fmla="*/ 195 w 320"/>
              <a:gd name="T59" fmla="*/ 62 h 417"/>
              <a:gd name="T60" fmla="*/ 239 w 320"/>
              <a:gd name="T61" fmla="*/ 115 h 417"/>
              <a:gd name="T62" fmla="*/ 239 w 320"/>
              <a:gd name="T63" fmla="*/ 301 h 417"/>
              <a:gd name="T64" fmla="*/ 195 w 320"/>
              <a:gd name="T65" fmla="*/ 354 h 417"/>
              <a:gd name="T66" fmla="*/ 257 w 320"/>
              <a:gd name="T67" fmla="*/ 416 h 417"/>
              <a:gd name="T68" fmla="*/ 319 w 320"/>
              <a:gd name="T69" fmla="*/ 354 h 417"/>
              <a:gd name="T70" fmla="*/ 284 w 320"/>
              <a:gd name="T71" fmla="*/ 301 h 417"/>
              <a:gd name="T72" fmla="*/ 221 w 320"/>
              <a:gd name="T73" fmla="*/ 62 h 417"/>
              <a:gd name="T74" fmla="*/ 221 w 320"/>
              <a:gd name="T75" fmla="*/ 62 h 417"/>
              <a:gd name="T76" fmla="*/ 257 w 320"/>
              <a:gd name="T77" fmla="*/ 27 h 417"/>
              <a:gd name="T78" fmla="*/ 292 w 320"/>
              <a:gd name="T79" fmla="*/ 62 h 417"/>
              <a:gd name="T80" fmla="*/ 257 w 320"/>
              <a:gd name="T81" fmla="*/ 88 h 417"/>
              <a:gd name="T82" fmla="*/ 221 w 320"/>
              <a:gd name="T83" fmla="*/ 62 h 417"/>
              <a:gd name="T84" fmla="*/ 257 w 320"/>
              <a:gd name="T85" fmla="*/ 390 h 417"/>
              <a:gd name="T86" fmla="*/ 257 w 320"/>
              <a:gd name="T87" fmla="*/ 390 h 417"/>
              <a:gd name="T88" fmla="*/ 221 w 320"/>
              <a:gd name="T89" fmla="*/ 354 h 417"/>
              <a:gd name="T90" fmla="*/ 257 w 320"/>
              <a:gd name="T91" fmla="*/ 319 h 417"/>
              <a:gd name="T92" fmla="*/ 292 w 320"/>
              <a:gd name="T93" fmla="*/ 354 h 417"/>
              <a:gd name="T94" fmla="*/ 257 w 320"/>
              <a:gd name="T95" fmla="*/ 39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0" h="417">
                <a:moveTo>
                  <a:pt x="115" y="62"/>
                </a:moveTo>
                <a:lnTo>
                  <a:pt x="115" y="62"/>
                </a:lnTo>
                <a:cubicBezTo>
                  <a:pt x="115" y="27"/>
                  <a:pt x="89" y="0"/>
                  <a:pt x="62" y="0"/>
                </a:cubicBezTo>
                <a:cubicBezTo>
                  <a:pt x="27" y="0"/>
                  <a:pt x="0" y="27"/>
                  <a:pt x="0" y="62"/>
                </a:cubicBezTo>
                <a:cubicBezTo>
                  <a:pt x="0" y="80"/>
                  <a:pt x="18" y="106"/>
                  <a:pt x="36" y="115"/>
                </a:cubicBezTo>
                <a:cubicBezTo>
                  <a:pt x="36" y="301"/>
                  <a:pt x="36" y="301"/>
                  <a:pt x="36" y="301"/>
                </a:cubicBezTo>
                <a:cubicBezTo>
                  <a:pt x="18" y="310"/>
                  <a:pt x="0" y="328"/>
                  <a:pt x="0" y="354"/>
                </a:cubicBezTo>
                <a:cubicBezTo>
                  <a:pt x="0" y="390"/>
                  <a:pt x="27" y="416"/>
                  <a:pt x="62" y="416"/>
                </a:cubicBezTo>
                <a:cubicBezTo>
                  <a:pt x="89" y="416"/>
                  <a:pt x="115" y="390"/>
                  <a:pt x="115" y="354"/>
                </a:cubicBezTo>
                <a:cubicBezTo>
                  <a:pt x="115" y="328"/>
                  <a:pt x="106" y="310"/>
                  <a:pt x="80" y="301"/>
                </a:cubicBezTo>
                <a:cubicBezTo>
                  <a:pt x="80" y="115"/>
                  <a:pt x="80" y="115"/>
                  <a:pt x="80" y="115"/>
                </a:cubicBezTo>
                <a:cubicBezTo>
                  <a:pt x="106" y="106"/>
                  <a:pt x="115" y="80"/>
                  <a:pt x="115" y="62"/>
                </a:cubicBezTo>
                <a:close/>
                <a:moveTo>
                  <a:pt x="98" y="354"/>
                </a:moveTo>
                <a:lnTo>
                  <a:pt x="98" y="354"/>
                </a:lnTo>
                <a:cubicBezTo>
                  <a:pt x="98" y="372"/>
                  <a:pt x="80" y="390"/>
                  <a:pt x="62" y="390"/>
                </a:cubicBezTo>
                <a:cubicBezTo>
                  <a:pt x="44" y="390"/>
                  <a:pt x="27" y="372"/>
                  <a:pt x="27" y="354"/>
                </a:cubicBezTo>
                <a:cubicBezTo>
                  <a:pt x="27" y="337"/>
                  <a:pt x="44" y="319"/>
                  <a:pt x="62" y="319"/>
                </a:cubicBezTo>
                <a:cubicBezTo>
                  <a:pt x="80" y="319"/>
                  <a:pt x="98" y="337"/>
                  <a:pt x="98" y="354"/>
                </a:cubicBezTo>
                <a:close/>
                <a:moveTo>
                  <a:pt x="62" y="88"/>
                </a:moveTo>
                <a:lnTo>
                  <a:pt x="62" y="88"/>
                </a:lnTo>
                <a:cubicBezTo>
                  <a:pt x="44" y="88"/>
                  <a:pt x="27" y="80"/>
                  <a:pt x="27" y="62"/>
                </a:cubicBezTo>
                <a:cubicBezTo>
                  <a:pt x="27" y="35"/>
                  <a:pt x="44" y="27"/>
                  <a:pt x="62" y="27"/>
                </a:cubicBezTo>
                <a:cubicBezTo>
                  <a:pt x="80" y="27"/>
                  <a:pt x="98" y="35"/>
                  <a:pt x="98" y="62"/>
                </a:cubicBezTo>
                <a:cubicBezTo>
                  <a:pt x="98" y="80"/>
                  <a:pt x="80" y="88"/>
                  <a:pt x="62" y="88"/>
                </a:cubicBezTo>
                <a:close/>
                <a:moveTo>
                  <a:pt x="284" y="301"/>
                </a:moveTo>
                <a:lnTo>
                  <a:pt x="284" y="301"/>
                </a:lnTo>
                <a:cubicBezTo>
                  <a:pt x="284" y="115"/>
                  <a:pt x="284" y="115"/>
                  <a:pt x="284" y="115"/>
                </a:cubicBezTo>
                <a:cubicBezTo>
                  <a:pt x="302" y="106"/>
                  <a:pt x="319" y="80"/>
                  <a:pt x="319" y="62"/>
                </a:cubicBezTo>
                <a:cubicBezTo>
                  <a:pt x="319" y="27"/>
                  <a:pt x="292" y="0"/>
                  <a:pt x="257" y="0"/>
                </a:cubicBezTo>
                <a:cubicBezTo>
                  <a:pt x="221" y="0"/>
                  <a:pt x="195" y="27"/>
                  <a:pt x="195" y="62"/>
                </a:cubicBezTo>
                <a:cubicBezTo>
                  <a:pt x="195" y="80"/>
                  <a:pt x="212" y="106"/>
                  <a:pt x="239" y="115"/>
                </a:cubicBezTo>
                <a:cubicBezTo>
                  <a:pt x="239" y="301"/>
                  <a:pt x="239" y="301"/>
                  <a:pt x="239" y="301"/>
                </a:cubicBezTo>
                <a:cubicBezTo>
                  <a:pt x="212" y="310"/>
                  <a:pt x="195" y="328"/>
                  <a:pt x="195" y="354"/>
                </a:cubicBezTo>
                <a:cubicBezTo>
                  <a:pt x="195" y="390"/>
                  <a:pt x="221" y="416"/>
                  <a:pt x="257" y="416"/>
                </a:cubicBezTo>
                <a:cubicBezTo>
                  <a:pt x="292" y="416"/>
                  <a:pt x="319" y="390"/>
                  <a:pt x="319" y="354"/>
                </a:cubicBezTo>
                <a:cubicBezTo>
                  <a:pt x="319" y="328"/>
                  <a:pt x="302" y="310"/>
                  <a:pt x="284" y="301"/>
                </a:cubicBezTo>
                <a:close/>
                <a:moveTo>
                  <a:pt x="221" y="62"/>
                </a:moveTo>
                <a:lnTo>
                  <a:pt x="221" y="62"/>
                </a:lnTo>
                <a:cubicBezTo>
                  <a:pt x="221" y="35"/>
                  <a:pt x="239" y="27"/>
                  <a:pt x="257" y="27"/>
                </a:cubicBezTo>
                <a:cubicBezTo>
                  <a:pt x="275" y="27"/>
                  <a:pt x="292" y="35"/>
                  <a:pt x="292" y="62"/>
                </a:cubicBezTo>
                <a:cubicBezTo>
                  <a:pt x="292" y="80"/>
                  <a:pt x="275" y="88"/>
                  <a:pt x="257" y="88"/>
                </a:cubicBezTo>
                <a:cubicBezTo>
                  <a:pt x="239" y="88"/>
                  <a:pt x="221" y="80"/>
                  <a:pt x="221" y="62"/>
                </a:cubicBezTo>
                <a:close/>
                <a:moveTo>
                  <a:pt x="257" y="390"/>
                </a:moveTo>
                <a:lnTo>
                  <a:pt x="257" y="390"/>
                </a:lnTo>
                <a:cubicBezTo>
                  <a:pt x="239" y="390"/>
                  <a:pt x="221" y="372"/>
                  <a:pt x="221" y="354"/>
                </a:cubicBezTo>
                <a:cubicBezTo>
                  <a:pt x="221" y="337"/>
                  <a:pt x="239" y="319"/>
                  <a:pt x="257" y="319"/>
                </a:cubicBezTo>
                <a:cubicBezTo>
                  <a:pt x="275" y="319"/>
                  <a:pt x="292" y="337"/>
                  <a:pt x="292" y="354"/>
                </a:cubicBezTo>
                <a:cubicBezTo>
                  <a:pt x="292" y="372"/>
                  <a:pt x="275" y="390"/>
                  <a:pt x="257" y="3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 dirty="0"/>
          </a:p>
        </p:txBody>
      </p:sp>
      <p:sp>
        <p:nvSpPr>
          <p:cNvPr id="17" name="Freeform 46">
            <a:extLst>
              <a:ext uri="{FF2B5EF4-FFF2-40B4-BE49-F238E27FC236}">
                <a16:creationId xmlns:a16="http://schemas.microsoft.com/office/drawing/2014/main" id="{E6AD15EF-3CD3-EB4D-B6F4-07BCE94E8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4707" y="4380916"/>
            <a:ext cx="358509" cy="341439"/>
          </a:xfrm>
          <a:custGeom>
            <a:avLst/>
            <a:gdLst>
              <a:gd name="T0" fmla="*/ 363 w 461"/>
              <a:gd name="T1" fmla="*/ 336 h 443"/>
              <a:gd name="T2" fmla="*/ 363 w 461"/>
              <a:gd name="T3" fmla="*/ 336 h 443"/>
              <a:gd name="T4" fmla="*/ 284 w 461"/>
              <a:gd name="T5" fmla="*/ 248 h 443"/>
              <a:gd name="T6" fmla="*/ 310 w 461"/>
              <a:gd name="T7" fmla="*/ 195 h 443"/>
              <a:gd name="T8" fmla="*/ 328 w 461"/>
              <a:gd name="T9" fmla="*/ 151 h 443"/>
              <a:gd name="T10" fmla="*/ 319 w 461"/>
              <a:gd name="T11" fmla="*/ 132 h 443"/>
              <a:gd name="T12" fmla="*/ 328 w 461"/>
              <a:gd name="T13" fmla="*/ 88 h 443"/>
              <a:gd name="T14" fmla="*/ 230 w 461"/>
              <a:gd name="T15" fmla="*/ 0 h 443"/>
              <a:gd name="T16" fmla="*/ 132 w 461"/>
              <a:gd name="T17" fmla="*/ 88 h 443"/>
              <a:gd name="T18" fmla="*/ 141 w 461"/>
              <a:gd name="T19" fmla="*/ 132 h 443"/>
              <a:gd name="T20" fmla="*/ 132 w 461"/>
              <a:gd name="T21" fmla="*/ 151 h 443"/>
              <a:gd name="T22" fmla="*/ 150 w 461"/>
              <a:gd name="T23" fmla="*/ 195 h 443"/>
              <a:gd name="T24" fmla="*/ 177 w 461"/>
              <a:gd name="T25" fmla="*/ 248 h 443"/>
              <a:gd name="T26" fmla="*/ 97 w 461"/>
              <a:gd name="T27" fmla="*/ 336 h 443"/>
              <a:gd name="T28" fmla="*/ 0 w 461"/>
              <a:gd name="T29" fmla="*/ 398 h 443"/>
              <a:gd name="T30" fmla="*/ 0 w 461"/>
              <a:gd name="T31" fmla="*/ 442 h 443"/>
              <a:gd name="T32" fmla="*/ 230 w 461"/>
              <a:gd name="T33" fmla="*/ 442 h 443"/>
              <a:gd name="T34" fmla="*/ 460 w 461"/>
              <a:gd name="T35" fmla="*/ 442 h 443"/>
              <a:gd name="T36" fmla="*/ 460 w 461"/>
              <a:gd name="T37" fmla="*/ 398 h 443"/>
              <a:gd name="T38" fmla="*/ 363 w 461"/>
              <a:gd name="T39" fmla="*/ 336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61" h="443">
                <a:moveTo>
                  <a:pt x="363" y="336"/>
                </a:moveTo>
                <a:lnTo>
                  <a:pt x="363" y="336"/>
                </a:lnTo>
                <a:cubicBezTo>
                  <a:pt x="301" y="310"/>
                  <a:pt x="284" y="292"/>
                  <a:pt x="284" y="248"/>
                </a:cubicBezTo>
                <a:cubicBezTo>
                  <a:pt x="284" y="230"/>
                  <a:pt x="301" y="239"/>
                  <a:pt x="310" y="195"/>
                </a:cubicBezTo>
                <a:cubicBezTo>
                  <a:pt x="310" y="176"/>
                  <a:pt x="328" y="195"/>
                  <a:pt x="328" y="151"/>
                </a:cubicBezTo>
                <a:cubicBezTo>
                  <a:pt x="328" y="132"/>
                  <a:pt x="319" y="132"/>
                  <a:pt x="319" y="132"/>
                </a:cubicBezTo>
                <a:cubicBezTo>
                  <a:pt x="319" y="132"/>
                  <a:pt x="328" y="106"/>
                  <a:pt x="328" y="88"/>
                </a:cubicBezTo>
                <a:cubicBezTo>
                  <a:pt x="328" y="61"/>
                  <a:pt x="319" y="0"/>
                  <a:pt x="230" y="0"/>
                </a:cubicBezTo>
                <a:cubicBezTo>
                  <a:pt x="141" y="0"/>
                  <a:pt x="132" y="61"/>
                  <a:pt x="132" y="88"/>
                </a:cubicBezTo>
                <a:cubicBezTo>
                  <a:pt x="132" y="106"/>
                  <a:pt x="141" y="132"/>
                  <a:pt x="141" y="132"/>
                </a:cubicBezTo>
                <a:cubicBezTo>
                  <a:pt x="141" y="132"/>
                  <a:pt x="132" y="132"/>
                  <a:pt x="132" y="151"/>
                </a:cubicBezTo>
                <a:cubicBezTo>
                  <a:pt x="132" y="195"/>
                  <a:pt x="150" y="176"/>
                  <a:pt x="150" y="195"/>
                </a:cubicBezTo>
                <a:cubicBezTo>
                  <a:pt x="159" y="239"/>
                  <a:pt x="177" y="230"/>
                  <a:pt x="177" y="248"/>
                </a:cubicBezTo>
                <a:cubicBezTo>
                  <a:pt x="177" y="292"/>
                  <a:pt x="159" y="310"/>
                  <a:pt x="97" y="336"/>
                </a:cubicBezTo>
                <a:cubicBezTo>
                  <a:pt x="35" y="354"/>
                  <a:pt x="0" y="380"/>
                  <a:pt x="0" y="398"/>
                </a:cubicBezTo>
                <a:cubicBezTo>
                  <a:pt x="0" y="407"/>
                  <a:pt x="0" y="442"/>
                  <a:pt x="0" y="442"/>
                </a:cubicBezTo>
                <a:cubicBezTo>
                  <a:pt x="230" y="442"/>
                  <a:pt x="230" y="442"/>
                  <a:pt x="230" y="442"/>
                </a:cubicBezTo>
                <a:cubicBezTo>
                  <a:pt x="460" y="442"/>
                  <a:pt x="460" y="442"/>
                  <a:pt x="460" y="442"/>
                </a:cubicBezTo>
                <a:cubicBezTo>
                  <a:pt x="460" y="442"/>
                  <a:pt x="460" y="407"/>
                  <a:pt x="460" y="398"/>
                </a:cubicBezTo>
                <a:cubicBezTo>
                  <a:pt x="460" y="380"/>
                  <a:pt x="425" y="354"/>
                  <a:pt x="363" y="33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 dirty="0"/>
          </a:p>
        </p:txBody>
      </p:sp>
      <p:sp>
        <p:nvSpPr>
          <p:cNvPr id="18" name="Freeform 127">
            <a:extLst>
              <a:ext uri="{FF2B5EF4-FFF2-40B4-BE49-F238E27FC236}">
                <a16:creationId xmlns:a16="http://schemas.microsoft.com/office/drawing/2014/main" id="{114C88AD-F701-A547-B8EB-266FC9A2D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6247" y="2150499"/>
            <a:ext cx="414209" cy="333566"/>
          </a:xfrm>
          <a:custGeom>
            <a:avLst/>
            <a:gdLst>
              <a:gd name="T0" fmla="*/ 169 w 497"/>
              <a:gd name="T1" fmla="*/ 196 h 400"/>
              <a:gd name="T2" fmla="*/ 169 w 497"/>
              <a:gd name="T3" fmla="*/ 196 h 400"/>
              <a:gd name="T4" fmla="*/ 248 w 497"/>
              <a:gd name="T5" fmla="*/ 275 h 400"/>
              <a:gd name="T6" fmla="*/ 328 w 497"/>
              <a:gd name="T7" fmla="*/ 196 h 400"/>
              <a:gd name="T8" fmla="*/ 248 w 497"/>
              <a:gd name="T9" fmla="*/ 116 h 400"/>
              <a:gd name="T10" fmla="*/ 169 w 497"/>
              <a:gd name="T11" fmla="*/ 196 h 400"/>
              <a:gd name="T12" fmla="*/ 116 w 497"/>
              <a:gd name="T13" fmla="*/ 169 h 400"/>
              <a:gd name="T14" fmla="*/ 116 w 497"/>
              <a:gd name="T15" fmla="*/ 169 h 400"/>
              <a:gd name="T16" fmla="*/ 248 w 497"/>
              <a:gd name="T17" fmla="*/ 63 h 400"/>
              <a:gd name="T18" fmla="*/ 345 w 497"/>
              <a:gd name="T19" fmla="*/ 98 h 400"/>
              <a:gd name="T20" fmla="*/ 390 w 497"/>
              <a:gd name="T21" fmla="*/ 98 h 400"/>
              <a:gd name="T22" fmla="*/ 390 w 497"/>
              <a:gd name="T23" fmla="*/ 54 h 400"/>
              <a:gd name="T24" fmla="*/ 248 w 497"/>
              <a:gd name="T25" fmla="*/ 0 h 400"/>
              <a:gd name="T26" fmla="*/ 62 w 497"/>
              <a:gd name="T27" fmla="*/ 143 h 400"/>
              <a:gd name="T28" fmla="*/ 0 w 497"/>
              <a:gd name="T29" fmla="*/ 143 h 400"/>
              <a:gd name="T30" fmla="*/ 0 w 497"/>
              <a:gd name="T31" fmla="*/ 196 h 400"/>
              <a:gd name="T32" fmla="*/ 80 w 497"/>
              <a:gd name="T33" fmla="*/ 196 h 400"/>
              <a:gd name="T34" fmla="*/ 116 w 497"/>
              <a:gd name="T35" fmla="*/ 169 h 400"/>
              <a:gd name="T36" fmla="*/ 416 w 497"/>
              <a:gd name="T37" fmla="*/ 196 h 400"/>
              <a:gd name="T38" fmla="*/ 416 w 497"/>
              <a:gd name="T39" fmla="*/ 196 h 400"/>
              <a:gd name="T40" fmla="*/ 381 w 497"/>
              <a:gd name="T41" fmla="*/ 231 h 400"/>
              <a:gd name="T42" fmla="*/ 248 w 497"/>
              <a:gd name="T43" fmla="*/ 337 h 400"/>
              <a:gd name="T44" fmla="*/ 151 w 497"/>
              <a:gd name="T45" fmla="*/ 293 h 400"/>
              <a:gd name="T46" fmla="*/ 107 w 497"/>
              <a:gd name="T47" fmla="*/ 293 h 400"/>
              <a:gd name="T48" fmla="*/ 107 w 497"/>
              <a:gd name="T49" fmla="*/ 337 h 400"/>
              <a:gd name="T50" fmla="*/ 248 w 497"/>
              <a:gd name="T51" fmla="*/ 399 h 400"/>
              <a:gd name="T52" fmla="*/ 435 w 497"/>
              <a:gd name="T53" fmla="*/ 257 h 400"/>
              <a:gd name="T54" fmla="*/ 496 w 497"/>
              <a:gd name="T55" fmla="*/ 257 h 400"/>
              <a:gd name="T56" fmla="*/ 496 w 497"/>
              <a:gd name="T57" fmla="*/ 196 h 400"/>
              <a:gd name="T58" fmla="*/ 416 w 497"/>
              <a:gd name="T59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97" h="400">
                <a:moveTo>
                  <a:pt x="169" y="196"/>
                </a:moveTo>
                <a:lnTo>
                  <a:pt x="169" y="196"/>
                </a:lnTo>
                <a:cubicBezTo>
                  <a:pt x="169" y="240"/>
                  <a:pt x="204" y="275"/>
                  <a:pt x="248" y="275"/>
                </a:cubicBezTo>
                <a:cubicBezTo>
                  <a:pt x="292" y="275"/>
                  <a:pt x="328" y="240"/>
                  <a:pt x="328" y="196"/>
                </a:cubicBezTo>
                <a:cubicBezTo>
                  <a:pt x="328" y="151"/>
                  <a:pt x="292" y="116"/>
                  <a:pt x="248" y="116"/>
                </a:cubicBezTo>
                <a:cubicBezTo>
                  <a:pt x="204" y="116"/>
                  <a:pt x="169" y="151"/>
                  <a:pt x="169" y="196"/>
                </a:cubicBezTo>
                <a:close/>
                <a:moveTo>
                  <a:pt x="116" y="169"/>
                </a:moveTo>
                <a:lnTo>
                  <a:pt x="116" y="169"/>
                </a:lnTo>
                <a:cubicBezTo>
                  <a:pt x="124" y="107"/>
                  <a:pt x="186" y="63"/>
                  <a:pt x="248" y="63"/>
                </a:cubicBezTo>
                <a:cubicBezTo>
                  <a:pt x="284" y="63"/>
                  <a:pt x="319" y="71"/>
                  <a:pt x="345" y="98"/>
                </a:cubicBezTo>
                <a:cubicBezTo>
                  <a:pt x="354" y="107"/>
                  <a:pt x="381" y="107"/>
                  <a:pt x="390" y="98"/>
                </a:cubicBezTo>
                <a:cubicBezTo>
                  <a:pt x="399" y="89"/>
                  <a:pt x="399" y="71"/>
                  <a:pt x="390" y="54"/>
                </a:cubicBezTo>
                <a:cubicBezTo>
                  <a:pt x="354" y="18"/>
                  <a:pt x="301" y="0"/>
                  <a:pt x="248" y="0"/>
                </a:cubicBezTo>
                <a:cubicBezTo>
                  <a:pt x="160" y="0"/>
                  <a:pt x="80" y="54"/>
                  <a:pt x="62" y="143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96"/>
                  <a:pt x="0" y="196"/>
                  <a:pt x="0" y="196"/>
                </a:cubicBezTo>
                <a:cubicBezTo>
                  <a:pt x="80" y="196"/>
                  <a:pt x="80" y="196"/>
                  <a:pt x="80" y="196"/>
                </a:cubicBezTo>
                <a:cubicBezTo>
                  <a:pt x="107" y="196"/>
                  <a:pt x="107" y="178"/>
                  <a:pt x="116" y="169"/>
                </a:cubicBezTo>
                <a:close/>
                <a:moveTo>
                  <a:pt x="416" y="196"/>
                </a:moveTo>
                <a:lnTo>
                  <a:pt x="416" y="196"/>
                </a:lnTo>
                <a:cubicBezTo>
                  <a:pt x="390" y="196"/>
                  <a:pt x="390" y="222"/>
                  <a:pt x="381" y="231"/>
                </a:cubicBezTo>
                <a:cubicBezTo>
                  <a:pt x="372" y="293"/>
                  <a:pt x="319" y="337"/>
                  <a:pt x="248" y="337"/>
                </a:cubicBezTo>
                <a:cubicBezTo>
                  <a:pt x="213" y="337"/>
                  <a:pt x="177" y="319"/>
                  <a:pt x="151" y="293"/>
                </a:cubicBezTo>
                <a:cubicBezTo>
                  <a:pt x="142" y="284"/>
                  <a:pt x="116" y="284"/>
                  <a:pt x="107" y="293"/>
                </a:cubicBezTo>
                <a:cubicBezTo>
                  <a:pt x="97" y="310"/>
                  <a:pt x="97" y="328"/>
                  <a:pt x="107" y="337"/>
                </a:cubicBezTo>
                <a:cubicBezTo>
                  <a:pt x="142" y="373"/>
                  <a:pt x="195" y="399"/>
                  <a:pt x="248" y="399"/>
                </a:cubicBezTo>
                <a:cubicBezTo>
                  <a:pt x="337" y="399"/>
                  <a:pt x="416" y="337"/>
                  <a:pt x="435" y="257"/>
                </a:cubicBezTo>
                <a:cubicBezTo>
                  <a:pt x="496" y="257"/>
                  <a:pt x="496" y="257"/>
                  <a:pt x="496" y="257"/>
                </a:cubicBezTo>
                <a:cubicBezTo>
                  <a:pt x="496" y="196"/>
                  <a:pt x="496" y="196"/>
                  <a:pt x="496" y="196"/>
                </a:cubicBezTo>
                <a:lnTo>
                  <a:pt x="416" y="1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 dirty="0"/>
          </a:p>
        </p:txBody>
      </p:sp>
      <p:sp>
        <p:nvSpPr>
          <p:cNvPr id="19" name="Freeform 75">
            <a:extLst>
              <a:ext uri="{FF2B5EF4-FFF2-40B4-BE49-F238E27FC236}">
                <a16:creationId xmlns:a16="http://schemas.microsoft.com/office/drawing/2014/main" id="{BAE47266-5484-2741-AE15-AFEA75496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849" y="3282060"/>
            <a:ext cx="331434" cy="266907"/>
          </a:xfrm>
          <a:custGeom>
            <a:avLst/>
            <a:gdLst>
              <a:gd name="T0" fmla="*/ 443 w 497"/>
              <a:gd name="T1" fmla="*/ 0 h 400"/>
              <a:gd name="T2" fmla="*/ 443 w 497"/>
              <a:gd name="T3" fmla="*/ 0 h 400"/>
              <a:gd name="T4" fmla="*/ 53 w 497"/>
              <a:gd name="T5" fmla="*/ 0 h 400"/>
              <a:gd name="T6" fmla="*/ 0 w 497"/>
              <a:gd name="T7" fmla="*/ 44 h 400"/>
              <a:gd name="T8" fmla="*/ 0 w 497"/>
              <a:gd name="T9" fmla="*/ 346 h 400"/>
              <a:gd name="T10" fmla="*/ 53 w 497"/>
              <a:gd name="T11" fmla="*/ 399 h 400"/>
              <a:gd name="T12" fmla="*/ 443 w 497"/>
              <a:gd name="T13" fmla="*/ 399 h 400"/>
              <a:gd name="T14" fmla="*/ 496 w 497"/>
              <a:gd name="T15" fmla="*/ 346 h 400"/>
              <a:gd name="T16" fmla="*/ 496 w 497"/>
              <a:gd name="T17" fmla="*/ 44 h 400"/>
              <a:gd name="T18" fmla="*/ 443 w 497"/>
              <a:gd name="T19" fmla="*/ 0 h 400"/>
              <a:gd name="T20" fmla="*/ 443 w 497"/>
              <a:gd name="T21" fmla="*/ 346 h 400"/>
              <a:gd name="T22" fmla="*/ 443 w 497"/>
              <a:gd name="T23" fmla="*/ 346 h 400"/>
              <a:gd name="T24" fmla="*/ 53 w 497"/>
              <a:gd name="T25" fmla="*/ 346 h 400"/>
              <a:gd name="T26" fmla="*/ 53 w 497"/>
              <a:gd name="T27" fmla="*/ 44 h 400"/>
              <a:gd name="T28" fmla="*/ 443 w 497"/>
              <a:gd name="T29" fmla="*/ 44 h 400"/>
              <a:gd name="T30" fmla="*/ 443 w 497"/>
              <a:gd name="T31" fmla="*/ 346 h 400"/>
              <a:gd name="T32" fmla="*/ 222 w 497"/>
              <a:gd name="T33" fmla="*/ 249 h 400"/>
              <a:gd name="T34" fmla="*/ 222 w 497"/>
              <a:gd name="T35" fmla="*/ 249 h 400"/>
              <a:gd name="T36" fmla="*/ 97 w 497"/>
              <a:gd name="T37" fmla="*/ 249 h 400"/>
              <a:gd name="T38" fmla="*/ 97 w 497"/>
              <a:gd name="T39" fmla="*/ 293 h 400"/>
              <a:gd name="T40" fmla="*/ 222 w 497"/>
              <a:gd name="T41" fmla="*/ 293 h 400"/>
              <a:gd name="T42" fmla="*/ 222 w 497"/>
              <a:gd name="T43" fmla="*/ 249 h 400"/>
              <a:gd name="T44" fmla="*/ 222 w 497"/>
              <a:gd name="T45" fmla="*/ 178 h 400"/>
              <a:gd name="T46" fmla="*/ 222 w 497"/>
              <a:gd name="T47" fmla="*/ 178 h 400"/>
              <a:gd name="T48" fmla="*/ 97 w 497"/>
              <a:gd name="T49" fmla="*/ 178 h 400"/>
              <a:gd name="T50" fmla="*/ 97 w 497"/>
              <a:gd name="T51" fmla="*/ 222 h 400"/>
              <a:gd name="T52" fmla="*/ 222 w 497"/>
              <a:gd name="T53" fmla="*/ 222 h 400"/>
              <a:gd name="T54" fmla="*/ 222 w 497"/>
              <a:gd name="T55" fmla="*/ 178 h 400"/>
              <a:gd name="T56" fmla="*/ 222 w 497"/>
              <a:gd name="T57" fmla="*/ 98 h 400"/>
              <a:gd name="T58" fmla="*/ 222 w 497"/>
              <a:gd name="T59" fmla="*/ 98 h 400"/>
              <a:gd name="T60" fmla="*/ 97 w 497"/>
              <a:gd name="T61" fmla="*/ 98 h 400"/>
              <a:gd name="T62" fmla="*/ 97 w 497"/>
              <a:gd name="T63" fmla="*/ 143 h 400"/>
              <a:gd name="T64" fmla="*/ 222 w 497"/>
              <a:gd name="T65" fmla="*/ 143 h 400"/>
              <a:gd name="T66" fmla="*/ 222 w 497"/>
              <a:gd name="T67" fmla="*/ 98 h 400"/>
              <a:gd name="T68" fmla="*/ 389 w 497"/>
              <a:gd name="T69" fmla="*/ 257 h 400"/>
              <a:gd name="T70" fmla="*/ 389 w 497"/>
              <a:gd name="T71" fmla="*/ 257 h 400"/>
              <a:gd name="T72" fmla="*/ 354 w 497"/>
              <a:gd name="T73" fmla="*/ 231 h 400"/>
              <a:gd name="T74" fmla="*/ 381 w 497"/>
              <a:gd name="T75" fmla="*/ 151 h 400"/>
              <a:gd name="T76" fmla="*/ 336 w 497"/>
              <a:gd name="T77" fmla="*/ 98 h 400"/>
              <a:gd name="T78" fmla="*/ 292 w 497"/>
              <a:gd name="T79" fmla="*/ 151 h 400"/>
              <a:gd name="T80" fmla="*/ 319 w 497"/>
              <a:gd name="T81" fmla="*/ 231 h 400"/>
              <a:gd name="T82" fmla="*/ 275 w 497"/>
              <a:gd name="T83" fmla="*/ 257 h 400"/>
              <a:gd name="T84" fmla="*/ 275 w 497"/>
              <a:gd name="T85" fmla="*/ 293 h 400"/>
              <a:gd name="T86" fmla="*/ 398 w 497"/>
              <a:gd name="T87" fmla="*/ 293 h 400"/>
              <a:gd name="T88" fmla="*/ 389 w 497"/>
              <a:gd name="T89" fmla="*/ 257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97" h="400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346"/>
                  <a:pt x="0" y="346"/>
                  <a:pt x="0" y="346"/>
                </a:cubicBezTo>
                <a:cubicBezTo>
                  <a:pt x="0" y="373"/>
                  <a:pt x="17" y="399"/>
                  <a:pt x="53" y="399"/>
                </a:cubicBezTo>
                <a:cubicBezTo>
                  <a:pt x="443" y="399"/>
                  <a:pt x="443" y="399"/>
                  <a:pt x="443" y="399"/>
                </a:cubicBezTo>
                <a:cubicBezTo>
                  <a:pt x="470" y="399"/>
                  <a:pt x="496" y="373"/>
                  <a:pt x="496" y="346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8"/>
                  <a:pt x="470" y="0"/>
                  <a:pt x="443" y="0"/>
                </a:cubicBezTo>
                <a:close/>
                <a:moveTo>
                  <a:pt x="443" y="346"/>
                </a:moveTo>
                <a:lnTo>
                  <a:pt x="443" y="346"/>
                </a:lnTo>
                <a:cubicBezTo>
                  <a:pt x="53" y="346"/>
                  <a:pt x="53" y="346"/>
                  <a:pt x="53" y="346"/>
                </a:cubicBezTo>
                <a:cubicBezTo>
                  <a:pt x="53" y="44"/>
                  <a:pt x="53" y="44"/>
                  <a:pt x="53" y="44"/>
                </a:cubicBezTo>
                <a:cubicBezTo>
                  <a:pt x="443" y="44"/>
                  <a:pt x="443" y="44"/>
                  <a:pt x="443" y="44"/>
                </a:cubicBezTo>
                <a:lnTo>
                  <a:pt x="443" y="346"/>
                </a:lnTo>
                <a:close/>
                <a:moveTo>
                  <a:pt x="222" y="249"/>
                </a:moveTo>
                <a:lnTo>
                  <a:pt x="222" y="249"/>
                </a:lnTo>
                <a:cubicBezTo>
                  <a:pt x="97" y="249"/>
                  <a:pt x="97" y="249"/>
                  <a:pt x="97" y="249"/>
                </a:cubicBezTo>
                <a:cubicBezTo>
                  <a:pt x="97" y="293"/>
                  <a:pt x="97" y="293"/>
                  <a:pt x="97" y="293"/>
                </a:cubicBezTo>
                <a:cubicBezTo>
                  <a:pt x="222" y="293"/>
                  <a:pt x="222" y="293"/>
                  <a:pt x="222" y="293"/>
                </a:cubicBezTo>
                <a:lnTo>
                  <a:pt x="222" y="249"/>
                </a:lnTo>
                <a:close/>
                <a:moveTo>
                  <a:pt x="222" y="178"/>
                </a:moveTo>
                <a:lnTo>
                  <a:pt x="222" y="178"/>
                </a:lnTo>
                <a:cubicBezTo>
                  <a:pt x="97" y="178"/>
                  <a:pt x="97" y="178"/>
                  <a:pt x="97" y="178"/>
                </a:cubicBezTo>
                <a:cubicBezTo>
                  <a:pt x="97" y="222"/>
                  <a:pt x="97" y="222"/>
                  <a:pt x="97" y="222"/>
                </a:cubicBezTo>
                <a:cubicBezTo>
                  <a:pt x="222" y="222"/>
                  <a:pt x="222" y="222"/>
                  <a:pt x="222" y="222"/>
                </a:cubicBezTo>
                <a:lnTo>
                  <a:pt x="222" y="178"/>
                </a:lnTo>
                <a:close/>
                <a:moveTo>
                  <a:pt x="222" y="98"/>
                </a:moveTo>
                <a:lnTo>
                  <a:pt x="222" y="98"/>
                </a:lnTo>
                <a:cubicBezTo>
                  <a:pt x="97" y="98"/>
                  <a:pt x="97" y="98"/>
                  <a:pt x="97" y="98"/>
                </a:cubicBezTo>
                <a:cubicBezTo>
                  <a:pt x="97" y="143"/>
                  <a:pt x="97" y="143"/>
                  <a:pt x="97" y="143"/>
                </a:cubicBezTo>
                <a:cubicBezTo>
                  <a:pt x="222" y="143"/>
                  <a:pt x="222" y="143"/>
                  <a:pt x="222" y="143"/>
                </a:cubicBezTo>
                <a:lnTo>
                  <a:pt x="222" y="98"/>
                </a:lnTo>
                <a:close/>
                <a:moveTo>
                  <a:pt x="389" y="257"/>
                </a:moveTo>
                <a:lnTo>
                  <a:pt x="389" y="257"/>
                </a:lnTo>
                <a:cubicBezTo>
                  <a:pt x="389" y="257"/>
                  <a:pt x="354" y="249"/>
                  <a:pt x="354" y="231"/>
                </a:cubicBezTo>
                <a:cubicBezTo>
                  <a:pt x="354" y="204"/>
                  <a:pt x="381" y="196"/>
                  <a:pt x="381" y="151"/>
                </a:cubicBezTo>
                <a:cubicBezTo>
                  <a:pt x="381" y="125"/>
                  <a:pt x="372" y="98"/>
                  <a:pt x="336" y="98"/>
                </a:cubicBezTo>
                <a:cubicBezTo>
                  <a:pt x="301" y="98"/>
                  <a:pt x="292" y="125"/>
                  <a:pt x="292" y="151"/>
                </a:cubicBezTo>
                <a:cubicBezTo>
                  <a:pt x="292" y="196"/>
                  <a:pt x="319" y="204"/>
                  <a:pt x="319" y="231"/>
                </a:cubicBezTo>
                <a:cubicBezTo>
                  <a:pt x="319" y="249"/>
                  <a:pt x="275" y="257"/>
                  <a:pt x="275" y="257"/>
                </a:cubicBezTo>
                <a:lnTo>
                  <a:pt x="275" y="293"/>
                </a:lnTo>
                <a:cubicBezTo>
                  <a:pt x="398" y="293"/>
                  <a:pt x="398" y="293"/>
                  <a:pt x="398" y="293"/>
                </a:cubicBezTo>
                <a:cubicBezTo>
                  <a:pt x="398" y="293"/>
                  <a:pt x="398" y="257"/>
                  <a:pt x="389" y="2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 dirty="0"/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2D723C27-22CD-994B-943D-CDC27A0AB21F}"/>
              </a:ext>
            </a:extLst>
          </p:cNvPr>
          <p:cNvGrpSpPr/>
          <p:nvPr/>
        </p:nvGrpSpPr>
        <p:grpSpPr>
          <a:xfrm>
            <a:off x="260404" y="1543249"/>
            <a:ext cx="3955653" cy="4285073"/>
            <a:chOff x="2524195" y="2521528"/>
            <a:chExt cx="8742644" cy="9470716"/>
          </a:xfrm>
        </p:grpSpPr>
        <p:grpSp>
          <p:nvGrpSpPr>
            <p:cNvPr id="21" name="Group 33">
              <a:extLst>
                <a:ext uri="{FF2B5EF4-FFF2-40B4-BE49-F238E27FC236}">
                  <a16:creationId xmlns:a16="http://schemas.microsoft.com/office/drawing/2014/main" id="{383EB7DB-2637-7941-96C4-B37C45299DD0}"/>
                </a:ext>
              </a:extLst>
            </p:cNvPr>
            <p:cNvGrpSpPr/>
            <p:nvPr/>
          </p:nvGrpSpPr>
          <p:grpSpPr>
            <a:xfrm>
              <a:off x="3800342" y="10064738"/>
              <a:ext cx="745888" cy="991444"/>
              <a:chOff x="9916767" y="11659096"/>
              <a:chExt cx="1032769" cy="1372771"/>
            </a:xfrm>
          </p:grpSpPr>
          <p:sp>
            <p:nvSpPr>
              <p:cNvPr id="89" name="Freeform 1092">
                <a:extLst>
                  <a:ext uri="{FF2B5EF4-FFF2-40B4-BE49-F238E27FC236}">
                    <a16:creationId xmlns:a16="http://schemas.microsoft.com/office/drawing/2014/main" id="{093B9BCD-8F9D-F444-B3E0-E4587A2DD0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16767" y="12943702"/>
                <a:ext cx="75568" cy="88165"/>
              </a:xfrm>
              <a:custGeom>
                <a:avLst/>
                <a:gdLst>
                  <a:gd name="T0" fmla="*/ 3 w 26"/>
                  <a:gd name="T1" fmla="*/ 0 h 29"/>
                  <a:gd name="T2" fmla="*/ 3 w 26"/>
                  <a:gd name="T3" fmla="*/ 0 h 29"/>
                  <a:gd name="T4" fmla="*/ 3 w 26"/>
                  <a:gd name="T5" fmla="*/ 25 h 29"/>
                  <a:gd name="T6" fmla="*/ 25 w 26"/>
                  <a:gd name="T7" fmla="*/ 13 h 29"/>
                  <a:gd name="T8" fmla="*/ 3 w 26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9">
                    <a:moveTo>
                      <a:pt x="3" y="0"/>
                    </a:moveTo>
                    <a:lnTo>
                      <a:pt x="3" y="0"/>
                    </a:lnTo>
                    <a:cubicBezTo>
                      <a:pt x="3" y="4"/>
                      <a:pt x="0" y="22"/>
                      <a:pt x="3" y="25"/>
                    </a:cubicBezTo>
                    <a:cubicBezTo>
                      <a:pt x="3" y="28"/>
                      <a:pt x="22" y="13"/>
                      <a:pt x="25" y="13"/>
                    </a:cubicBezTo>
                    <a:cubicBezTo>
                      <a:pt x="22" y="7"/>
                      <a:pt x="13" y="0"/>
                      <a:pt x="3" y="0"/>
                    </a:cubicBezTo>
                  </a:path>
                </a:pathLst>
              </a:custGeom>
              <a:solidFill>
                <a:srgbClr val="FCB41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121885" tIns="60943" rIns="121885" bIns="60943" anchor="ctr"/>
              <a:lstStyle/>
              <a:p>
                <a:endParaRPr lang="en-US" sz="900" dirty="0"/>
              </a:p>
            </p:txBody>
          </p:sp>
          <p:sp>
            <p:nvSpPr>
              <p:cNvPr id="90" name="Freeform 1093">
                <a:extLst>
                  <a:ext uri="{FF2B5EF4-FFF2-40B4-BE49-F238E27FC236}">
                    <a16:creationId xmlns:a16="http://schemas.microsoft.com/office/drawing/2014/main" id="{1859C169-8124-1A45-9DA2-692B1FB365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67144" y="11759852"/>
                <a:ext cx="692717" cy="944566"/>
              </a:xfrm>
              <a:custGeom>
                <a:avLst/>
                <a:gdLst>
                  <a:gd name="T0" fmla="*/ 12 w 243"/>
                  <a:gd name="T1" fmla="*/ 327 h 331"/>
                  <a:gd name="T2" fmla="*/ 12 w 243"/>
                  <a:gd name="T3" fmla="*/ 327 h 331"/>
                  <a:gd name="T4" fmla="*/ 18 w 243"/>
                  <a:gd name="T5" fmla="*/ 330 h 331"/>
                  <a:gd name="T6" fmla="*/ 242 w 243"/>
                  <a:gd name="T7" fmla="*/ 15 h 331"/>
                  <a:gd name="T8" fmla="*/ 224 w 243"/>
                  <a:gd name="T9" fmla="*/ 0 h 331"/>
                  <a:gd name="T10" fmla="*/ 0 w 243"/>
                  <a:gd name="T11" fmla="*/ 315 h 331"/>
                  <a:gd name="T12" fmla="*/ 9 w 243"/>
                  <a:gd name="T13" fmla="*/ 321 h 331"/>
                  <a:gd name="T14" fmla="*/ 12 w 243"/>
                  <a:gd name="T15" fmla="*/ 327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3" h="331">
                    <a:moveTo>
                      <a:pt x="12" y="327"/>
                    </a:moveTo>
                    <a:lnTo>
                      <a:pt x="12" y="327"/>
                    </a:lnTo>
                    <a:cubicBezTo>
                      <a:pt x="15" y="327"/>
                      <a:pt x="15" y="330"/>
                      <a:pt x="18" y="330"/>
                    </a:cubicBezTo>
                    <a:cubicBezTo>
                      <a:pt x="242" y="15"/>
                      <a:pt x="242" y="15"/>
                      <a:pt x="242" y="15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0" y="315"/>
                      <a:pt x="0" y="315"/>
                      <a:pt x="0" y="315"/>
                    </a:cubicBezTo>
                    <a:cubicBezTo>
                      <a:pt x="9" y="321"/>
                      <a:pt x="9" y="321"/>
                      <a:pt x="9" y="321"/>
                    </a:cubicBezTo>
                    <a:lnTo>
                      <a:pt x="12" y="327"/>
                    </a:lnTo>
                  </a:path>
                </a:pathLst>
              </a:custGeom>
              <a:solidFill>
                <a:srgbClr val="FCB41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121885" tIns="60943" rIns="121885" bIns="60943" anchor="ctr"/>
              <a:lstStyle/>
              <a:p>
                <a:endParaRPr lang="en-US" sz="900" dirty="0"/>
              </a:p>
            </p:txBody>
          </p:sp>
          <p:sp>
            <p:nvSpPr>
              <p:cNvPr id="91" name="Freeform 1094">
                <a:extLst>
                  <a:ext uri="{FF2B5EF4-FFF2-40B4-BE49-F238E27FC236}">
                    <a16:creationId xmlns:a16="http://schemas.microsoft.com/office/drawing/2014/main" id="{11C187A2-1B82-5247-BE92-A2B809FE9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0497" y="11848010"/>
                <a:ext cx="705308" cy="944560"/>
              </a:xfrm>
              <a:custGeom>
                <a:avLst/>
                <a:gdLst>
                  <a:gd name="T0" fmla="*/ 6 w 246"/>
                  <a:gd name="T1" fmla="*/ 318 h 331"/>
                  <a:gd name="T2" fmla="*/ 6 w 246"/>
                  <a:gd name="T3" fmla="*/ 318 h 331"/>
                  <a:gd name="T4" fmla="*/ 18 w 246"/>
                  <a:gd name="T5" fmla="*/ 327 h 331"/>
                  <a:gd name="T6" fmla="*/ 21 w 246"/>
                  <a:gd name="T7" fmla="*/ 330 h 331"/>
                  <a:gd name="T8" fmla="*/ 245 w 246"/>
                  <a:gd name="T9" fmla="*/ 12 h 331"/>
                  <a:gd name="T10" fmla="*/ 224 w 246"/>
                  <a:gd name="T11" fmla="*/ 0 h 331"/>
                  <a:gd name="T12" fmla="*/ 0 w 246"/>
                  <a:gd name="T13" fmla="*/ 315 h 331"/>
                  <a:gd name="T14" fmla="*/ 3 w 246"/>
                  <a:gd name="T15" fmla="*/ 315 h 331"/>
                  <a:gd name="T16" fmla="*/ 6 w 246"/>
                  <a:gd name="T17" fmla="*/ 318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6" h="331">
                    <a:moveTo>
                      <a:pt x="6" y="318"/>
                    </a:moveTo>
                    <a:lnTo>
                      <a:pt x="6" y="318"/>
                    </a:lnTo>
                    <a:cubicBezTo>
                      <a:pt x="18" y="327"/>
                      <a:pt x="18" y="327"/>
                      <a:pt x="18" y="327"/>
                    </a:cubicBezTo>
                    <a:cubicBezTo>
                      <a:pt x="18" y="327"/>
                      <a:pt x="18" y="327"/>
                      <a:pt x="21" y="330"/>
                    </a:cubicBezTo>
                    <a:cubicBezTo>
                      <a:pt x="245" y="12"/>
                      <a:pt x="245" y="12"/>
                      <a:pt x="245" y="12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0" y="315"/>
                      <a:pt x="0" y="315"/>
                      <a:pt x="0" y="315"/>
                    </a:cubicBezTo>
                    <a:lnTo>
                      <a:pt x="3" y="315"/>
                    </a:lnTo>
                    <a:lnTo>
                      <a:pt x="6" y="318"/>
                    </a:lnTo>
                  </a:path>
                </a:pathLst>
              </a:custGeom>
              <a:solidFill>
                <a:srgbClr val="FCB41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121885" tIns="60943" rIns="121885" bIns="60943" anchor="ctr"/>
              <a:lstStyle/>
              <a:p>
                <a:endParaRPr lang="en-US" sz="900" dirty="0"/>
              </a:p>
            </p:txBody>
          </p:sp>
          <p:sp>
            <p:nvSpPr>
              <p:cNvPr id="92" name="Freeform 1095">
                <a:extLst>
                  <a:ext uri="{FF2B5EF4-FFF2-40B4-BE49-F238E27FC236}">
                    <a16:creationId xmlns:a16="http://schemas.microsoft.com/office/drawing/2014/main" id="{DEF16648-9E29-AE4A-8B58-07C2836FE2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72451" y="11659096"/>
                <a:ext cx="277085" cy="239294"/>
              </a:xfrm>
              <a:custGeom>
                <a:avLst/>
                <a:gdLst>
                  <a:gd name="T0" fmla="*/ 88 w 95"/>
                  <a:gd name="T1" fmla="*/ 36 h 82"/>
                  <a:gd name="T2" fmla="*/ 88 w 95"/>
                  <a:gd name="T3" fmla="*/ 36 h 82"/>
                  <a:gd name="T4" fmla="*/ 39 w 95"/>
                  <a:gd name="T5" fmla="*/ 2 h 82"/>
                  <a:gd name="T6" fmla="*/ 30 w 95"/>
                  <a:gd name="T7" fmla="*/ 0 h 82"/>
                  <a:gd name="T8" fmla="*/ 21 w 95"/>
                  <a:gd name="T9" fmla="*/ 0 h 82"/>
                  <a:gd name="T10" fmla="*/ 0 w 95"/>
                  <a:gd name="T11" fmla="*/ 27 h 82"/>
                  <a:gd name="T12" fmla="*/ 78 w 95"/>
                  <a:gd name="T13" fmla="*/ 81 h 82"/>
                  <a:gd name="T14" fmla="*/ 94 w 95"/>
                  <a:gd name="T15" fmla="*/ 54 h 82"/>
                  <a:gd name="T16" fmla="*/ 88 w 95"/>
                  <a:gd name="T17" fmla="*/ 3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82">
                    <a:moveTo>
                      <a:pt x="88" y="36"/>
                    </a:moveTo>
                    <a:lnTo>
                      <a:pt x="88" y="36"/>
                    </a:lnTo>
                    <a:cubicBezTo>
                      <a:pt x="39" y="2"/>
                      <a:pt x="39" y="2"/>
                      <a:pt x="39" y="2"/>
                    </a:cubicBezTo>
                    <a:cubicBezTo>
                      <a:pt x="36" y="0"/>
                      <a:pt x="33" y="0"/>
                      <a:pt x="30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78" y="81"/>
                      <a:pt x="78" y="81"/>
                      <a:pt x="78" y="81"/>
                    </a:cubicBezTo>
                    <a:cubicBezTo>
                      <a:pt x="94" y="54"/>
                      <a:pt x="94" y="54"/>
                      <a:pt x="94" y="54"/>
                    </a:cubicBezTo>
                    <a:cubicBezTo>
                      <a:pt x="94" y="48"/>
                      <a:pt x="94" y="39"/>
                      <a:pt x="88" y="36"/>
                    </a:cubicBezTo>
                  </a:path>
                </a:pathLst>
              </a:custGeom>
              <a:solidFill>
                <a:srgbClr val="FCB41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121885" tIns="60943" rIns="121885" bIns="60943" anchor="ctr"/>
              <a:lstStyle/>
              <a:p>
                <a:endParaRPr lang="en-US" sz="900" dirty="0"/>
              </a:p>
            </p:txBody>
          </p:sp>
          <p:sp>
            <p:nvSpPr>
              <p:cNvPr id="93" name="Freeform 1096">
                <a:extLst>
                  <a:ext uri="{FF2B5EF4-FFF2-40B4-BE49-F238E27FC236}">
                    <a16:creationId xmlns:a16="http://schemas.microsoft.com/office/drawing/2014/main" id="{DE95EA48-D7F6-844D-8680-BAAAEEF184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81258" y="11923578"/>
                <a:ext cx="692708" cy="931969"/>
              </a:xfrm>
              <a:custGeom>
                <a:avLst/>
                <a:gdLst>
                  <a:gd name="T0" fmla="*/ 0 w 243"/>
                  <a:gd name="T1" fmla="*/ 315 h 325"/>
                  <a:gd name="T2" fmla="*/ 0 w 243"/>
                  <a:gd name="T3" fmla="*/ 315 h 325"/>
                  <a:gd name="T4" fmla="*/ 6 w 243"/>
                  <a:gd name="T5" fmla="*/ 318 h 325"/>
                  <a:gd name="T6" fmla="*/ 9 w 243"/>
                  <a:gd name="T7" fmla="*/ 318 h 325"/>
                  <a:gd name="T8" fmla="*/ 18 w 243"/>
                  <a:gd name="T9" fmla="*/ 324 h 325"/>
                  <a:gd name="T10" fmla="*/ 242 w 243"/>
                  <a:gd name="T11" fmla="*/ 12 h 325"/>
                  <a:gd name="T12" fmla="*/ 227 w 243"/>
                  <a:gd name="T13" fmla="*/ 0 h 325"/>
                  <a:gd name="T14" fmla="*/ 0 w 243"/>
                  <a:gd name="T15" fmla="*/ 315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3" h="325">
                    <a:moveTo>
                      <a:pt x="0" y="315"/>
                    </a:moveTo>
                    <a:lnTo>
                      <a:pt x="0" y="315"/>
                    </a:lnTo>
                    <a:cubicBezTo>
                      <a:pt x="3" y="315"/>
                      <a:pt x="6" y="315"/>
                      <a:pt x="6" y="318"/>
                    </a:cubicBezTo>
                    <a:cubicBezTo>
                      <a:pt x="9" y="318"/>
                      <a:pt x="9" y="318"/>
                      <a:pt x="9" y="318"/>
                    </a:cubicBezTo>
                    <a:cubicBezTo>
                      <a:pt x="18" y="324"/>
                      <a:pt x="18" y="324"/>
                      <a:pt x="18" y="324"/>
                    </a:cubicBezTo>
                    <a:cubicBezTo>
                      <a:pt x="242" y="12"/>
                      <a:pt x="242" y="12"/>
                      <a:pt x="242" y="12"/>
                    </a:cubicBezTo>
                    <a:cubicBezTo>
                      <a:pt x="227" y="0"/>
                      <a:pt x="227" y="0"/>
                      <a:pt x="227" y="0"/>
                    </a:cubicBezTo>
                    <a:lnTo>
                      <a:pt x="0" y="315"/>
                    </a:lnTo>
                  </a:path>
                </a:pathLst>
              </a:custGeom>
              <a:solidFill>
                <a:srgbClr val="FCB41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121885" tIns="60943" rIns="121885" bIns="60943" anchor="ctr"/>
              <a:lstStyle/>
              <a:p>
                <a:endParaRPr lang="en-US" sz="900" dirty="0"/>
              </a:p>
            </p:txBody>
          </p:sp>
          <p:sp>
            <p:nvSpPr>
              <p:cNvPr id="94" name="Freeform 1097">
                <a:extLst>
                  <a:ext uri="{FF2B5EF4-FFF2-40B4-BE49-F238E27FC236}">
                    <a16:creationId xmlns:a16="http://schemas.microsoft.com/office/drawing/2014/main" id="{5DE33CF3-CD3F-8343-A8C3-85E80DFBC5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41956" y="12729603"/>
                <a:ext cx="239306" cy="239285"/>
              </a:xfrm>
              <a:custGeom>
                <a:avLst/>
                <a:gdLst>
                  <a:gd name="T0" fmla="*/ 78 w 85"/>
                  <a:gd name="T1" fmla="*/ 48 h 83"/>
                  <a:gd name="T2" fmla="*/ 78 w 85"/>
                  <a:gd name="T3" fmla="*/ 48 h 83"/>
                  <a:gd name="T4" fmla="*/ 51 w 85"/>
                  <a:gd name="T5" fmla="*/ 27 h 83"/>
                  <a:gd name="T6" fmla="*/ 42 w 85"/>
                  <a:gd name="T7" fmla="*/ 21 h 83"/>
                  <a:gd name="T8" fmla="*/ 15 w 85"/>
                  <a:gd name="T9" fmla="*/ 3 h 83"/>
                  <a:gd name="T10" fmla="*/ 15 w 85"/>
                  <a:gd name="T11" fmla="*/ 0 h 83"/>
                  <a:gd name="T12" fmla="*/ 12 w 85"/>
                  <a:gd name="T13" fmla="*/ 0 h 83"/>
                  <a:gd name="T14" fmla="*/ 6 w 85"/>
                  <a:gd name="T15" fmla="*/ 15 h 83"/>
                  <a:gd name="T16" fmla="*/ 3 w 85"/>
                  <a:gd name="T17" fmla="*/ 21 h 83"/>
                  <a:gd name="T18" fmla="*/ 0 w 85"/>
                  <a:gd name="T19" fmla="*/ 57 h 83"/>
                  <a:gd name="T20" fmla="*/ 33 w 85"/>
                  <a:gd name="T21" fmla="*/ 82 h 83"/>
                  <a:gd name="T22" fmla="*/ 63 w 85"/>
                  <a:gd name="T23" fmla="*/ 63 h 83"/>
                  <a:gd name="T24" fmla="*/ 69 w 85"/>
                  <a:gd name="T25" fmla="*/ 60 h 83"/>
                  <a:gd name="T26" fmla="*/ 84 w 85"/>
                  <a:gd name="T27" fmla="*/ 51 h 83"/>
                  <a:gd name="T28" fmla="*/ 81 w 85"/>
                  <a:gd name="T29" fmla="*/ 48 h 83"/>
                  <a:gd name="T30" fmla="*/ 78 w 85"/>
                  <a:gd name="T31" fmla="*/ 4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5" h="83">
                    <a:moveTo>
                      <a:pt x="78" y="48"/>
                    </a:moveTo>
                    <a:lnTo>
                      <a:pt x="78" y="48"/>
                    </a:lnTo>
                    <a:cubicBezTo>
                      <a:pt x="69" y="45"/>
                      <a:pt x="57" y="36"/>
                      <a:pt x="51" y="27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33" y="18"/>
                      <a:pt x="21" y="9"/>
                      <a:pt x="15" y="3"/>
                    </a:cubicBezTo>
                    <a:lnTo>
                      <a:pt x="15" y="0"/>
                    </a:ln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6"/>
                      <a:pt x="6" y="15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9" y="60"/>
                      <a:pt x="24" y="66"/>
                      <a:pt x="33" y="82"/>
                    </a:cubicBezTo>
                    <a:cubicBezTo>
                      <a:pt x="63" y="63"/>
                      <a:pt x="63" y="63"/>
                      <a:pt x="63" y="63"/>
                    </a:cubicBezTo>
                    <a:cubicBezTo>
                      <a:pt x="69" y="60"/>
                      <a:pt x="69" y="60"/>
                      <a:pt x="69" y="60"/>
                    </a:cubicBezTo>
                    <a:cubicBezTo>
                      <a:pt x="78" y="57"/>
                      <a:pt x="81" y="54"/>
                      <a:pt x="84" y="51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78" y="48"/>
                    </a:cubicBezTo>
                  </a:path>
                </a:pathLst>
              </a:custGeom>
              <a:solidFill>
                <a:srgbClr val="FCB41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121885" tIns="60943" rIns="121885" bIns="60943" anchor="ctr"/>
              <a:lstStyle/>
              <a:p>
                <a:endParaRPr lang="en-US" sz="900" dirty="0"/>
              </a:p>
            </p:txBody>
          </p:sp>
        </p:grpSp>
        <p:grpSp>
          <p:nvGrpSpPr>
            <p:cNvPr id="22" name="Group 37">
              <a:extLst>
                <a:ext uri="{FF2B5EF4-FFF2-40B4-BE49-F238E27FC236}">
                  <a16:creationId xmlns:a16="http://schemas.microsoft.com/office/drawing/2014/main" id="{DDC45247-0200-D040-9B6F-CD64D743CD2B}"/>
                </a:ext>
              </a:extLst>
            </p:cNvPr>
            <p:cNvGrpSpPr/>
            <p:nvPr/>
          </p:nvGrpSpPr>
          <p:grpSpPr>
            <a:xfrm rot="19385170">
              <a:off x="3988335" y="6990732"/>
              <a:ext cx="828523" cy="1189633"/>
              <a:chOff x="18561758" y="2385889"/>
              <a:chExt cx="2160750" cy="3102509"/>
            </a:xfrm>
          </p:grpSpPr>
          <p:sp>
            <p:nvSpPr>
              <p:cNvPr id="65" name="Freeform 277">
                <a:extLst>
                  <a:ext uri="{FF2B5EF4-FFF2-40B4-BE49-F238E27FC236}">
                    <a16:creationId xmlns:a16="http://schemas.microsoft.com/office/drawing/2014/main" id="{3EA4BCE1-035F-6144-98C3-1945539DD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61758" y="2385889"/>
                <a:ext cx="2160750" cy="3102509"/>
              </a:xfrm>
              <a:custGeom>
                <a:avLst/>
                <a:gdLst>
                  <a:gd name="T0" fmla="*/ 0 w 366"/>
                  <a:gd name="T1" fmla="*/ 494 h 527"/>
                  <a:gd name="T2" fmla="*/ 34 w 366"/>
                  <a:gd name="T3" fmla="*/ 527 h 527"/>
                  <a:gd name="T4" fmla="*/ 333 w 366"/>
                  <a:gd name="T5" fmla="*/ 527 h 527"/>
                  <a:gd name="T6" fmla="*/ 366 w 366"/>
                  <a:gd name="T7" fmla="*/ 494 h 527"/>
                  <a:gd name="T8" fmla="*/ 366 w 366"/>
                  <a:gd name="T9" fmla="*/ 34 h 527"/>
                  <a:gd name="T10" fmla="*/ 333 w 366"/>
                  <a:gd name="T11" fmla="*/ 0 h 527"/>
                  <a:gd name="T12" fmla="*/ 34 w 366"/>
                  <a:gd name="T13" fmla="*/ 0 h 527"/>
                  <a:gd name="T14" fmla="*/ 0 w 366"/>
                  <a:gd name="T15" fmla="*/ 34 h 527"/>
                  <a:gd name="T16" fmla="*/ 0 w 366"/>
                  <a:gd name="T17" fmla="*/ 494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6" h="527">
                    <a:moveTo>
                      <a:pt x="0" y="494"/>
                    </a:moveTo>
                    <a:cubicBezTo>
                      <a:pt x="0" y="512"/>
                      <a:pt x="15" y="527"/>
                      <a:pt x="34" y="527"/>
                    </a:cubicBezTo>
                    <a:cubicBezTo>
                      <a:pt x="333" y="527"/>
                      <a:pt x="333" y="527"/>
                      <a:pt x="333" y="527"/>
                    </a:cubicBezTo>
                    <a:cubicBezTo>
                      <a:pt x="351" y="527"/>
                      <a:pt x="366" y="512"/>
                      <a:pt x="366" y="494"/>
                    </a:cubicBezTo>
                    <a:cubicBezTo>
                      <a:pt x="366" y="34"/>
                      <a:pt x="366" y="34"/>
                      <a:pt x="366" y="34"/>
                    </a:cubicBezTo>
                    <a:cubicBezTo>
                      <a:pt x="366" y="15"/>
                      <a:pt x="351" y="0"/>
                      <a:pt x="333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15" y="0"/>
                      <a:pt x="0" y="15"/>
                      <a:pt x="0" y="34"/>
                    </a:cubicBezTo>
                    <a:lnTo>
                      <a:pt x="0" y="494"/>
                    </a:lnTo>
                    <a:close/>
                  </a:path>
                </a:pathLst>
              </a:custGeom>
              <a:solidFill>
                <a:srgbClr val="2D35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66" name="Rectangle 278">
                <a:extLst>
                  <a:ext uri="{FF2B5EF4-FFF2-40B4-BE49-F238E27FC236}">
                    <a16:creationId xmlns:a16="http://schemas.microsoft.com/office/drawing/2014/main" id="{C32D0D31-B9FD-1544-8FA6-C905B37893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1666" y="2532620"/>
                <a:ext cx="1842254" cy="272047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67" name="Freeform 281">
                <a:extLst>
                  <a:ext uri="{FF2B5EF4-FFF2-40B4-BE49-F238E27FC236}">
                    <a16:creationId xmlns:a16="http://schemas.microsoft.com/office/drawing/2014/main" id="{FF6F4EBF-CE81-884F-8773-F0068DE4F7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15497" y="3457953"/>
                <a:ext cx="1671773" cy="1718475"/>
              </a:xfrm>
              <a:custGeom>
                <a:avLst/>
                <a:gdLst>
                  <a:gd name="T0" fmla="*/ 278 w 283"/>
                  <a:gd name="T1" fmla="*/ 292 h 292"/>
                  <a:gd name="T2" fmla="*/ 5 w 283"/>
                  <a:gd name="T3" fmla="*/ 292 h 292"/>
                  <a:gd name="T4" fmla="*/ 0 w 283"/>
                  <a:gd name="T5" fmla="*/ 287 h 292"/>
                  <a:gd name="T6" fmla="*/ 5 w 283"/>
                  <a:gd name="T7" fmla="*/ 283 h 292"/>
                  <a:gd name="T8" fmla="*/ 274 w 283"/>
                  <a:gd name="T9" fmla="*/ 283 h 292"/>
                  <a:gd name="T10" fmla="*/ 274 w 283"/>
                  <a:gd name="T11" fmla="*/ 5 h 292"/>
                  <a:gd name="T12" fmla="*/ 278 w 283"/>
                  <a:gd name="T13" fmla="*/ 0 h 292"/>
                  <a:gd name="T14" fmla="*/ 283 w 283"/>
                  <a:gd name="T15" fmla="*/ 5 h 292"/>
                  <a:gd name="T16" fmla="*/ 283 w 283"/>
                  <a:gd name="T17" fmla="*/ 287 h 292"/>
                  <a:gd name="T18" fmla="*/ 278 w 283"/>
                  <a:gd name="T19" fmla="*/ 292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3" h="292">
                    <a:moveTo>
                      <a:pt x="278" y="292"/>
                    </a:moveTo>
                    <a:cubicBezTo>
                      <a:pt x="5" y="292"/>
                      <a:pt x="5" y="292"/>
                      <a:pt x="5" y="292"/>
                    </a:cubicBezTo>
                    <a:cubicBezTo>
                      <a:pt x="2" y="292"/>
                      <a:pt x="0" y="290"/>
                      <a:pt x="0" y="287"/>
                    </a:cubicBezTo>
                    <a:cubicBezTo>
                      <a:pt x="0" y="285"/>
                      <a:pt x="2" y="283"/>
                      <a:pt x="5" y="283"/>
                    </a:cubicBezTo>
                    <a:cubicBezTo>
                      <a:pt x="274" y="283"/>
                      <a:pt x="274" y="283"/>
                      <a:pt x="274" y="283"/>
                    </a:cubicBezTo>
                    <a:cubicBezTo>
                      <a:pt x="274" y="5"/>
                      <a:pt x="274" y="5"/>
                      <a:pt x="274" y="5"/>
                    </a:cubicBezTo>
                    <a:cubicBezTo>
                      <a:pt x="274" y="2"/>
                      <a:pt x="276" y="0"/>
                      <a:pt x="278" y="0"/>
                    </a:cubicBezTo>
                    <a:cubicBezTo>
                      <a:pt x="281" y="0"/>
                      <a:pt x="283" y="2"/>
                      <a:pt x="283" y="5"/>
                    </a:cubicBezTo>
                    <a:cubicBezTo>
                      <a:pt x="283" y="287"/>
                      <a:pt x="283" y="287"/>
                      <a:pt x="283" y="287"/>
                    </a:cubicBezTo>
                    <a:cubicBezTo>
                      <a:pt x="283" y="290"/>
                      <a:pt x="281" y="292"/>
                      <a:pt x="278" y="292"/>
                    </a:cubicBezTo>
                    <a:close/>
                  </a:path>
                </a:pathLst>
              </a:cu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68" name="Freeform 282">
                <a:extLst>
                  <a:ext uri="{FF2B5EF4-FFF2-40B4-BE49-F238E27FC236}">
                    <a16:creationId xmlns:a16="http://schemas.microsoft.com/office/drawing/2014/main" id="{C1D20B29-CDE5-0848-8BC2-9AF58BB44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7787" y="2822118"/>
                <a:ext cx="1433892" cy="70061"/>
              </a:xfrm>
              <a:custGeom>
                <a:avLst/>
                <a:gdLst>
                  <a:gd name="T0" fmla="*/ 243 w 243"/>
                  <a:gd name="T1" fmla="*/ 6 h 12"/>
                  <a:gd name="T2" fmla="*/ 237 w 243"/>
                  <a:gd name="T3" fmla="*/ 12 h 12"/>
                  <a:gd name="T4" fmla="*/ 6 w 243"/>
                  <a:gd name="T5" fmla="*/ 12 h 12"/>
                  <a:gd name="T6" fmla="*/ 0 w 243"/>
                  <a:gd name="T7" fmla="*/ 6 h 12"/>
                  <a:gd name="T8" fmla="*/ 0 w 243"/>
                  <a:gd name="T9" fmla="*/ 6 h 12"/>
                  <a:gd name="T10" fmla="*/ 6 w 243"/>
                  <a:gd name="T11" fmla="*/ 0 h 12"/>
                  <a:gd name="T12" fmla="*/ 237 w 243"/>
                  <a:gd name="T13" fmla="*/ 0 h 12"/>
                  <a:gd name="T14" fmla="*/ 243 w 243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3" h="12">
                    <a:moveTo>
                      <a:pt x="243" y="6"/>
                    </a:moveTo>
                    <a:cubicBezTo>
                      <a:pt x="243" y="10"/>
                      <a:pt x="240" y="12"/>
                      <a:pt x="23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2" y="12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6" y="0"/>
                    </a:cubicBezTo>
                    <a:cubicBezTo>
                      <a:pt x="237" y="0"/>
                      <a:pt x="237" y="0"/>
                      <a:pt x="237" y="0"/>
                    </a:cubicBezTo>
                    <a:cubicBezTo>
                      <a:pt x="240" y="0"/>
                      <a:pt x="243" y="3"/>
                      <a:pt x="243" y="6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69" name="Freeform 283">
                <a:extLst>
                  <a:ext uri="{FF2B5EF4-FFF2-40B4-BE49-F238E27FC236}">
                    <a16:creationId xmlns:a16="http://schemas.microsoft.com/office/drawing/2014/main" id="{0FAD4464-4922-1547-AFEE-25C1B54B77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1179" y="2939767"/>
                <a:ext cx="796900" cy="70061"/>
              </a:xfrm>
              <a:custGeom>
                <a:avLst/>
                <a:gdLst>
                  <a:gd name="T0" fmla="*/ 129 w 135"/>
                  <a:gd name="T1" fmla="*/ 0 h 12"/>
                  <a:gd name="T2" fmla="*/ 6 w 135"/>
                  <a:gd name="T3" fmla="*/ 0 h 12"/>
                  <a:gd name="T4" fmla="*/ 0 w 135"/>
                  <a:gd name="T5" fmla="*/ 6 h 12"/>
                  <a:gd name="T6" fmla="*/ 6 w 135"/>
                  <a:gd name="T7" fmla="*/ 12 h 12"/>
                  <a:gd name="T8" fmla="*/ 129 w 135"/>
                  <a:gd name="T9" fmla="*/ 12 h 12"/>
                  <a:gd name="T10" fmla="*/ 135 w 135"/>
                  <a:gd name="T11" fmla="*/ 6 h 12"/>
                  <a:gd name="T12" fmla="*/ 129 w 13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" h="12">
                    <a:moveTo>
                      <a:pt x="129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129" y="12"/>
                      <a:pt x="129" y="12"/>
                      <a:pt x="129" y="12"/>
                    </a:cubicBezTo>
                    <a:cubicBezTo>
                      <a:pt x="132" y="12"/>
                      <a:pt x="135" y="9"/>
                      <a:pt x="135" y="6"/>
                    </a:cubicBezTo>
                    <a:cubicBezTo>
                      <a:pt x="135" y="3"/>
                      <a:pt x="132" y="0"/>
                      <a:pt x="129" y="0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70" name="Freeform 284">
                <a:extLst>
                  <a:ext uri="{FF2B5EF4-FFF2-40B4-BE49-F238E27FC236}">
                    <a16:creationId xmlns:a16="http://schemas.microsoft.com/office/drawing/2014/main" id="{2B4F4830-3435-1348-8B8D-6D3DBF64FD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12836" y="2945054"/>
                <a:ext cx="377966" cy="64773"/>
              </a:xfrm>
              <a:custGeom>
                <a:avLst/>
                <a:gdLst>
                  <a:gd name="T0" fmla="*/ 59 w 64"/>
                  <a:gd name="T1" fmla="*/ 0 h 11"/>
                  <a:gd name="T2" fmla="*/ 6 w 64"/>
                  <a:gd name="T3" fmla="*/ 0 h 11"/>
                  <a:gd name="T4" fmla="*/ 0 w 64"/>
                  <a:gd name="T5" fmla="*/ 5 h 11"/>
                  <a:gd name="T6" fmla="*/ 6 w 64"/>
                  <a:gd name="T7" fmla="*/ 11 h 11"/>
                  <a:gd name="T8" fmla="*/ 59 w 64"/>
                  <a:gd name="T9" fmla="*/ 11 h 11"/>
                  <a:gd name="T10" fmla="*/ 64 w 64"/>
                  <a:gd name="T11" fmla="*/ 5 h 11"/>
                  <a:gd name="T12" fmla="*/ 59 w 64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11">
                    <a:moveTo>
                      <a:pt x="59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8"/>
                      <a:pt x="3" y="11"/>
                      <a:pt x="6" y="11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62" y="11"/>
                      <a:pt x="64" y="8"/>
                      <a:pt x="64" y="5"/>
                    </a:cubicBezTo>
                    <a:cubicBezTo>
                      <a:pt x="64" y="2"/>
                      <a:pt x="62" y="0"/>
                      <a:pt x="59" y="0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71" name="Freeform 285">
                <a:extLst>
                  <a:ext uri="{FF2B5EF4-FFF2-40B4-BE49-F238E27FC236}">
                    <a16:creationId xmlns:a16="http://schemas.microsoft.com/office/drawing/2014/main" id="{C3096A3F-8670-4749-A363-1F6FF20BE3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7787" y="3057417"/>
                <a:ext cx="1433892" cy="70061"/>
              </a:xfrm>
              <a:custGeom>
                <a:avLst/>
                <a:gdLst>
                  <a:gd name="T0" fmla="*/ 243 w 243"/>
                  <a:gd name="T1" fmla="*/ 6 h 12"/>
                  <a:gd name="T2" fmla="*/ 237 w 243"/>
                  <a:gd name="T3" fmla="*/ 12 h 12"/>
                  <a:gd name="T4" fmla="*/ 6 w 243"/>
                  <a:gd name="T5" fmla="*/ 12 h 12"/>
                  <a:gd name="T6" fmla="*/ 0 w 243"/>
                  <a:gd name="T7" fmla="*/ 6 h 12"/>
                  <a:gd name="T8" fmla="*/ 0 w 243"/>
                  <a:gd name="T9" fmla="*/ 6 h 12"/>
                  <a:gd name="T10" fmla="*/ 6 w 243"/>
                  <a:gd name="T11" fmla="*/ 0 h 12"/>
                  <a:gd name="T12" fmla="*/ 237 w 243"/>
                  <a:gd name="T13" fmla="*/ 0 h 12"/>
                  <a:gd name="T14" fmla="*/ 243 w 243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3" h="12">
                    <a:moveTo>
                      <a:pt x="243" y="6"/>
                    </a:moveTo>
                    <a:cubicBezTo>
                      <a:pt x="243" y="10"/>
                      <a:pt x="241" y="12"/>
                      <a:pt x="23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12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37" y="0"/>
                      <a:pt x="237" y="0"/>
                      <a:pt x="237" y="0"/>
                    </a:cubicBezTo>
                    <a:cubicBezTo>
                      <a:pt x="241" y="0"/>
                      <a:pt x="243" y="3"/>
                      <a:pt x="243" y="6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72" name="Freeform 286">
                <a:extLst>
                  <a:ext uri="{FF2B5EF4-FFF2-40B4-BE49-F238E27FC236}">
                    <a16:creationId xmlns:a16="http://schemas.microsoft.com/office/drawing/2014/main" id="{E38C4300-1BE5-3340-AF43-A4F5A7E82B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82008" y="3192251"/>
                <a:ext cx="377966" cy="59485"/>
              </a:xfrm>
              <a:custGeom>
                <a:avLst/>
                <a:gdLst>
                  <a:gd name="T0" fmla="*/ 64 w 64"/>
                  <a:gd name="T1" fmla="*/ 5 h 10"/>
                  <a:gd name="T2" fmla="*/ 58 w 64"/>
                  <a:gd name="T3" fmla="*/ 10 h 10"/>
                  <a:gd name="T4" fmla="*/ 6 w 64"/>
                  <a:gd name="T5" fmla="*/ 10 h 10"/>
                  <a:gd name="T6" fmla="*/ 0 w 64"/>
                  <a:gd name="T7" fmla="*/ 5 h 10"/>
                  <a:gd name="T8" fmla="*/ 0 w 64"/>
                  <a:gd name="T9" fmla="*/ 5 h 10"/>
                  <a:gd name="T10" fmla="*/ 6 w 64"/>
                  <a:gd name="T11" fmla="*/ 0 h 10"/>
                  <a:gd name="T12" fmla="*/ 58 w 64"/>
                  <a:gd name="T13" fmla="*/ 0 h 10"/>
                  <a:gd name="T14" fmla="*/ 64 w 64"/>
                  <a:gd name="T15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10">
                    <a:moveTo>
                      <a:pt x="64" y="5"/>
                    </a:moveTo>
                    <a:cubicBezTo>
                      <a:pt x="64" y="8"/>
                      <a:pt x="61" y="10"/>
                      <a:pt x="58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3" y="10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61" y="0"/>
                      <a:pt x="64" y="2"/>
                      <a:pt x="64" y="5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73" name="Freeform 287">
                <a:extLst>
                  <a:ext uri="{FF2B5EF4-FFF2-40B4-BE49-F238E27FC236}">
                    <a16:creationId xmlns:a16="http://schemas.microsoft.com/office/drawing/2014/main" id="{D77EEDF7-C2E5-1C4B-A9E2-260AD968C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7787" y="3192251"/>
                <a:ext cx="371358" cy="59485"/>
              </a:xfrm>
              <a:custGeom>
                <a:avLst/>
                <a:gdLst>
                  <a:gd name="T0" fmla="*/ 58 w 63"/>
                  <a:gd name="T1" fmla="*/ 0 h 10"/>
                  <a:gd name="T2" fmla="*/ 5 w 63"/>
                  <a:gd name="T3" fmla="*/ 0 h 10"/>
                  <a:gd name="T4" fmla="*/ 0 w 63"/>
                  <a:gd name="T5" fmla="*/ 5 h 10"/>
                  <a:gd name="T6" fmla="*/ 5 w 63"/>
                  <a:gd name="T7" fmla="*/ 10 h 10"/>
                  <a:gd name="T8" fmla="*/ 58 w 63"/>
                  <a:gd name="T9" fmla="*/ 10 h 10"/>
                  <a:gd name="T10" fmla="*/ 63 w 63"/>
                  <a:gd name="T11" fmla="*/ 5 h 10"/>
                  <a:gd name="T12" fmla="*/ 58 w 63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" h="10">
                    <a:moveTo>
                      <a:pt x="58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58" y="10"/>
                      <a:pt x="58" y="10"/>
                      <a:pt x="58" y="10"/>
                    </a:cubicBezTo>
                    <a:cubicBezTo>
                      <a:pt x="61" y="10"/>
                      <a:pt x="63" y="8"/>
                      <a:pt x="63" y="5"/>
                    </a:cubicBezTo>
                    <a:cubicBezTo>
                      <a:pt x="63" y="2"/>
                      <a:pt x="61" y="0"/>
                      <a:pt x="58" y="0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74" name="Freeform 288">
                <a:extLst>
                  <a:ext uri="{FF2B5EF4-FFF2-40B4-BE49-F238E27FC236}">
                    <a16:creationId xmlns:a16="http://schemas.microsoft.com/office/drawing/2014/main" id="{8AB7A151-7E89-124E-99C1-F5B4C1D6A1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45893" y="3357488"/>
                <a:ext cx="1433892" cy="70061"/>
              </a:xfrm>
              <a:custGeom>
                <a:avLst/>
                <a:gdLst>
                  <a:gd name="T0" fmla="*/ 243 w 243"/>
                  <a:gd name="T1" fmla="*/ 6 h 12"/>
                  <a:gd name="T2" fmla="*/ 237 w 243"/>
                  <a:gd name="T3" fmla="*/ 12 h 12"/>
                  <a:gd name="T4" fmla="*/ 6 w 243"/>
                  <a:gd name="T5" fmla="*/ 12 h 12"/>
                  <a:gd name="T6" fmla="*/ 0 w 243"/>
                  <a:gd name="T7" fmla="*/ 6 h 12"/>
                  <a:gd name="T8" fmla="*/ 0 w 243"/>
                  <a:gd name="T9" fmla="*/ 6 h 12"/>
                  <a:gd name="T10" fmla="*/ 6 w 243"/>
                  <a:gd name="T11" fmla="*/ 0 h 12"/>
                  <a:gd name="T12" fmla="*/ 237 w 243"/>
                  <a:gd name="T13" fmla="*/ 0 h 12"/>
                  <a:gd name="T14" fmla="*/ 243 w 243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3" h="12">
                    <a:moveTo>
                      <a:pt x="243" y="6"/>
                    </a:moveTo>
                    <a:cubicBezTo>
                      <a:pt x="243" y="9"/>
                      <a:pt x="241" y="12"/>
                      <a:pt x="23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12"/>
                      <a:pt x="0" y="9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37" y="0"/>
                      <a:pt x="237" y="0"/>
                      <a:pt x="237" y="0"/>
                    </a:cubicBezTo>
                    <a:cubicBezTo>
                      <a:pt x="241" y="0"/>
                      <a:pt x="243" y="3"/>
                      <a:pt x="243" y="6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75" name="Freeform 289">
                <a:extLst>
                  <a:ext uri="{FF2B5EF4-FFF2-40B4-BE49-F238E27FC236}">
                    <a16:creationId xmlns:a16="http://schemas.microsoft.com/office/drawing/2014/main" id="{70038C89-9D90-2544-A745-0B9BDEF20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39286" y="3475138"/>
                <a:ext cx="796900" cy="64773"/>
              </a:xfrm>
              <a:custGeom>
                <a:avLst/>
                <a:gdLst>
                  <a:gd name="T0" fmla="*/ 130 w 135"/>
                  <a:gd name="T1" fmla="*/ 0 h 11"/>
                  <a:gd name="T2" fmla="*/ 6 w 135"/>
                  <a:gd name="T3" fmla="*/ 0 h 11"/>
                  <a:gd name="T4" fmla="*/ 0 w 135"/>
                  <a:gd name="T5" fmla="*/ 6 h 11"/>
                  <a:gd name="T6" fmla="*/ 6 w 135"/>
                  <a:gd name="T7" fmla="*/ 11 h 11"/>
                  <a:gd name="T8" fmla="*/ 130 w 135"/>
                  <a:gd name="T9" fmla="*/ 11 h 11"/>
                  <a:gd name="T10" fmla="*/ 135 w 135"/>
                  <a:gd name="T11" fmla="*/ 6 h 11"/>
                  <a:gd name="T12" fmla="*/ 130 w 135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" h="11">
                    <a:moveTo>
                      <a:pt x="1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9"/>
                      <a:pt x="3" y="11"/>
                      <a:pt x="6" y="11"/>
                    </a:cubicBezTo>
                    <a:cubicBezTo>
                      <a:pt x="130" y="11"/>
                      <a:pt x="130" y="11"/>
                      <a:pt x="130" y="11"/>
                    </a:cubicBezTo>
                    <a:cubicBezTo>
                      <a:pt x="133" y="11"/>
                      <a:pt x="135" y="9"/>
                      <a:pt x="135" y="6"/>
                    </a:cubicBezTo>
                    <a:cubicBezTo>
                      <a:pt x="135" y="2"/>
                      <a:pt x="133" y="0"/>
                      <a:pt x="130" y="0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76" name="Freeform 290">
                <a:extLst>
                  <a:ext uri="{FF2B5EF4-FFF2-40B4-BE49-F238E27FC236}">
                    <a16:creationId xmlns:a16="http://schemas.microsoft.com/office/drawing/2014/main" id="{1EDEDDFE-6EDA-9D41-B1C5-F0BFC5B982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07550" y="3475138"/>
                <a:ext cx="371358" cy="64773"/>
              </a:xfrm>
              <a:custGeom>
                <a:avLst/>
                <a:gdLst>
                  <a:gd name="T0" fmla="*/ 58 w 63"/>
                  <a:gd name="T1" fmla="*/ 0 h 11"/>
                  <a:gd name="T2" fmla="*/ 5 w 63"/>
                  <a:gd name="T3" fmla="*/ 0 h 11"/>
                  <a:gd name="T4" fmla="*/ 0 w 63"/>
                  <a:gd name="T5" fmla="*/ 6 h 11"/>
                  <a:gd name="T6" fmla="*/ 5 w 63"/>
                  <a:gd name="T7" fmla="*/ 11 h 11"/>
                  <a:gd name="T8" fmla="*/ 58 w 63"/>
                  <a:gd name="T9" fmla="*/ 11 h 11"/>
                  <a:gd name="T10" fmla="*/ 63 w 63"/>
                  <a:gd name="T11" fmla="*/ 6 h 11"/>
                  <a:gd name="T12" fmla="*/ 58 w 63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" h="11">
                    <a:moveTo>
                      <a:pt x="58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1"/>
                      <a:pt x="5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61" y="11"/>
                      <a:pt x="63" y="9"/>
                      <a:pt x="63" y="6"/>
                    </a:cubicBezTo>
                    <a:cubicBezTo>
                      <a:pt x="63" y="3"/>
                      <a:pt x="61" y="0"/>
                      <a:pt x="58" y="0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77" name="Freeform 291">
                <a:extLst>
                  <a:ext uri="{FF2B5EF4-FFF2-40B4-BE49-F238E27FC236}">
                    <a16:creationId xmlns:a16="http://schemas.microsoft.com/office/drawing/2014/main" id="{4ED03375-CDE2-054E-B8DB-2BB895836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1179" y="3592787"/>
                <a:ext cx="1435214" cy="71383"/>
              </a:xfrm>
              <a:custGeom>
                <a:avLst/>
                <a:gdLst>
                  <a:gd name="T0" fmla="*/ 243 w 243"/>
                  <a:gd name="T1" fmla="*/ 6 h 12"/>
                  <a:gd name="T2" fmla="*/ 237 w 243"/>
                  <a:gd name="T3" fmla="*/ 12 h 12"/>
                  <a:gd name="T4" fmla="*/ 6 w 243"/>
                  <a:gd name="T5" fmla="*/ 12 h 12"/>
                  <a:gd name="T6" fmla="*/ 0 w 243"/>
                  <a:gd name="T7" fmla="*/ 6 h 12"/>
                  <a:gd name="T8" fmla="*/ 0 w 243"/>
                  <a:gd name="T9" fmla="*/ 6 h 12"/>
                  <a:gd name="T10" fmla="*/ 6 w 243"/>
                  <a:gd name="T11" fmla="*/ 0 h 12"/>
                  <a:gd name="T12" fmla="*/ 237 w 243"/>
                  <a:gd name="T13" fmla="*/ 0 h 12"/>
                  <a:gd name="T14" fmla="*/ 243 w 243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3" h="12">
                    <a:moveTo>
                      <a:pt x="243" y="6"/>
                    </a:moveTo>
                    <a:cubicBezTo>
                      <a:pt x="243" y="9"/>
                      <a:pt x="240" y="12"/>
                      <a:pt x="23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2" y="12"/>
                      <a:pt x="0" y="9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6" y="0"/>
                    </a:cubicBezTo>
                    <a:cubicBezTo>
                      <a:pt x="237" y="0"/>
                      <a:pt x="237" y="0"/>
                      <a:pt x="237" y="0"/>
                    </a:cubicBezTo>
                    <a:cubicBezTo>
                      <a:pt x="240" y="0"/>
                      <a:pt x="243" y="3"/>
                      <a:pt x="243" y="6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78" name="Freeform 292">
                <a:extLst>
                  <a:ext uri="{FF2B5EF4-FFF2-40B4-BE49-F238E27FC236}">
                    <a16:creationId xmlns:a16="http://schemas.microsoft.com/office/drawing/2014/main" id="{52943DC5-A543-024C-933F-572A465BBD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76721" y="3722334"/>
                <a:ext cx="371358" cy="64773"/>
              </a:xfrm>
              <a:custGeom>
                <a:avLst/>
                <a:gdLst>
                  <a:gd name="T0" fmla="*/ 63 w 63"/>
                  <a:gd name="T1" fmla="*/ 6 h 11"/>
                  <a:gd name="T2" fmla="*/ 58 w 63"/>
                  <a:gd name="T3" fmla="*/ 11 h 11"/>
                  <a:gd name="T4" fmla="*/ 5 w 63"/>
                  <a:gd name="T5" fmla="*/ 11 h 11"/>
                  <a:gd name="T6" fmla="*/ 0 w 63"/>
                  <a:gd name="T7" fmla="*/ 6 h 11"/>
                  <a:gd name="T8" fmla="*/ 0 w 63"/>
                  <a:gd name="T9" fmla="*/ 6 h 11"/>
                  <a:gd name="T10" fmla="*/ 5 w 63"/>
                  <a:gd name="T11" fmla="*/ 0 h 11"/>
                  <a:gd name="T12" fmla="*/ 58 w 63"/>
                  <a:gd name="T13" fmla="*/ 0 h 11"/>
                  <a:gd name="T14" fmla="*/ 63 w 63"/>
                  <a:gd name="T15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3" h="11">
                    <a:moveTo>
                      <a:pt x="63" y="6"/>
                    </a:moveTo>
                    <a:cubicBezTo>
                      <a:pt x="63" y="9"/>
                      <a:pt x="61" y="11"/>
                      <a:pt x="58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2" y="11"/>
                      <a:pt x="0" y="9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61" y="0"/>
                      <a:pt x="63" y="3"/>
                      <a:pt x="63" y="6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79" name="Freeform 293">
                <a:extLst>
                  <a:ext uri="{FF2B5EF4-FFF2-40B4-BE49-F238E27FC236}">
                    <a16:creationId xmlns:a16="http://schemas.microsoft.com/office/drawing/2014/main" id="{AB50C711-E853-8843-B028-2AC9B7E47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45893" y="3722334"/>
                <a:ext cx="377966" cy="64773"/>
              </a:xfrm>
              <a:custGeom>
                <a:avLst/>
                <a:gdLst>
                  <a:gd name="T0" fmla="*/ 58 w 64"/>
                  <a:gd name="T1" fmla="*/ 0 h 11"/>
                  <a:gd name="T2" fmla="*/ 5 w 64"/>
                  <a:gd name="T3" fmla="*/ 0 h 11"/>
                  <a:gd name="T4" fmla="*/ 0 w 64"/>
                  <a:gd name="T5" fmla="*/ 6 h 11"/>
                  <a:gd name="T6" fmla="*/ 5 w 64"/>
                  <a:gd name="T7" fmla="*/ 11 h 11"/>
                  <a:gd name="T8" fmla="*/ 58 w 64"/>
                  <a:gd name="T9" fmla="*/ 11 h 11"/>
                  <a:gd name="T10" fmla="*/ 64 w 64"/>
                  <a:gd name="T11" fmla="*/ 6 h 11"/>
                  <a:gd name="T12" fmla="*/ 58 w 64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11">
                    <a:moveTo>
                      <a:pt x="58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1"/>
                      <a:pt x="5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61" y="11"/>
                      <a:pt x="64" y="9"/>
                      <a:pt x="64" y="6"/>
                    </a:cubicBezTo>
                    <a:cubicBezTo>
                      <a:pt x="64" y="3"/>
                      <a:pt x="61" y="0"/>
                      <a:pt x="58" y="0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80" name="Freeform 294">
                <a:extLst>
                  <a:ext uri="{FF2B5EF4-FFF2-40B4-BE49-F238E27FC236}">
                    <a16:creationId xmlns:a16="http://schemas.microsoft.com/office/drawing/2014/main" id="{4FCC1369-C093-5F42-A621-A0FA8A2218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39286" y="4576284"/>
                <a:ext cx="1435214" cy="70061"/>
              </a:xfrm>
              <a:custGeom>
                <a:avLst/>
                <a:gdLst>
                  <a:gd name="T0" fmla="*/ 243 w 243"/>
                  <a:gd name="T1" fmla="*/ 6 h 12"/>
                  <a:gd name="T2" fmla="*/ 237 w 243"/>
                  <a:gd name="T3" fmla="*/ 12 h 12"/>
                  <a:gd name="T4" fmla="*/ 6 w 243"/>
                  <a:gd name="T5" fmla="*/ 12 h 12"/>
                  <a:gd name="T6" fmla="*/ 0 w 243"/>
                  <a:gd name="T7" fmla="*/ 6 h 12"/>
                  <a:gd name="T8" fmla="*/ 0 w 243"/>
                  <a:gd name="T9" fmla="*/ 6 h 12"/>
                  <a:gd name="T10" fmla="*/ 6 w 243"/>
                  <a:gd name="T11" fmla="*/ 0 h 12"/>
                  <a:gd name="T12" fmla="*/ 237 w 243"/>
                  <a:gd name="T13" fmla="*/ 0 h 12"/>
                  <a:gd name="T14" fmla="*/ 243 w 243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3" h="12">
                    <a:moveTo>
                      <a:pt x="243" y="6"/>
                    </a:moveTo>
                    <a:cubicBezTo>
                      <a:pt x="243" y="9"/>
                      <a:pt x="240" y="12"/>
                      <a:pt x="23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2" y="12"/>
                      <a:pt x="0" y="9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2"/>
                      <a:pt x="2" y="0"/>
                      <a:pt x="6" y="0"/>
                    </a:cubicBezTo>
                    <a:cubicBezTo>
                      <a:pt x="237" y="0"/>
                      <a:pt x="237" y="0"/>
                      <a:pt x="237" y="0"/>
                    </a:cubicBezTo>
                    <a:cubicBezTo>
                      <a:pt x="240" y="0"/>
                      <a:pt x="243" y="2"/>
                      <a:pt x="243" y="6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81" name="Freeform 295">
                <a:extLst>
                  <a:ext uri="{FF2B5EF4-FFF2-40B4-BE49-F238E27FC236}">
                    <a16:creationId xmlns:a16="http://schemas.microsoft.com/office/drawing/2014/main" id="{BBB37571-547C-DC45-AE9C-35E87FF5A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33999" y="4693934"/>
                <a:ext cx="796900" cy="64773"/>
              </a:xfrm>
              <a:custGeom>
                <a:avLst/>
                <a:gdLst>
                  <a:gd name="T0" fmla="*/ 129 w 135"/>
                  <a:gd name="T1" fmla="*/ 0 h 11"/>
                  <a:gd name="T2" fmla="*/ 6 w 135"/>
                  <a:gd name="T3" fmla="*/ 0 h 11"/>
                  <a:gd name="T4" fmla="*/ 0 w 135"/>
                  <a:gd name="T5" fmla="*/ 5 h 11"/>
                  <a:gd name="T6" fmla="*/ 6 w 135"/>
                  <a:gd name="T7" fmla="*/ 11 h 11"/>
                  <a:gd name="T8" fmla="*/ 129 w 135"/>
                  <a:gd name="T9" fmla="*/ 11 h 11"/>
                  <a:gd name="T10" fmla="*/ 135 w 135"/>
                  <a:gd name="T11" fmla="*/ 5 h 11"/>
                  <a:gd name="T12" fmla="*/ 129 w 135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" h="11">
                    <a:moveTo>
                      <a:pt x="129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129" y="11"/>
                      <a:pt x="129" y="11"/>
                      <a:pt x="129" y="11"/>
                    </a:cubicBezTo>
                    <a:cubicBezTo>
                      <a:pt x="132" y="11"/>
                      <a:pt x="135" y="9"/>
                      <a:pt x="135" y="5"/>
                    </a:cubicBezTo>
                    <a:cubicBezTo>
                      <a:pt x="135" y="2"/>
                      <a:pt x="132" y="0"/>
                      <a:pt x="129" y="0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82" name="Freeform 296">
                <a:extLst>
                  <a:ext uri="{FF2B5EF4-FFF2-40B4-BE49-F238E27FC236}">
                    <a16:creationId xmlns:a16="http://schemas.microsoft.com/office/drawing/2014/main" id="{54BE1674-12BD-504D-AFD0-FD6361E38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95656" y="4693934"/>
                <a:ext cx="377966" cy="64773"/>
              </a:xfrm>
              <a:custGeom>
                <a:avLst/>
                <a:gdLst>
                  <a:gd name="T0" fmla="*/ 59 w 64"/>
                  <a:gd name="T1" fmla="*/ 0 h 11"/>
                  <a:gd name="T2" fmla="*/ 6 w 64"/>
                  <a:gd name="T3" fmla="*/ 0 h 11"/>
                  <a:gd name="T4" fmla="*/ 0 w 64"/>
                  <a:gd name="T5" fmla="*/ 6 h 11"/>
                  <a:gd name="T6" fmla="*/ 6 w 64"/>
                  <a:gd name="T7" fmla="*/ 11 h 11"/>
                  <a:gd name="T8" fmla="*/ 59 w 64"/>
                  <a:gd name="T9" fmla="*/ 11 h 11"/>
                  <a:gd name="T10" fmla="*/ 64 w 64"/>
                  <a:gd name="T11" fmla="*/ 6 h 11"/>
                  <a:gd name="T12" fmla="*/ 59 w 64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11">
                    <a:moveTo>
                      <a:pt x="59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1"/>
                      <a:pt x="6" y="11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62" y="11"/>
                      <a:pt x="64" y="9"/>
                      <a:pt x="64" y="6"/>
                    </a:cubicBezTo>
                    <a:cubicBezTo>
                      <a:pt x="64" y="3"/>
                      <a:pt x="62" y="0"/>
                      <a:pt x="59" y="0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83" name="Freeform 297">
                <a:extLst>
                  <a:ext uri="{FF2B5EF4-FFF2-40B4-BE49-F238E27FC236}">
                    <a16:creationId xmlns:a16="http://schemas.microsoft.com/office/drawing/2014/main" id="{C1024C00-41AB-1242-859B-7ADA857B00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39286" y="4811583"/>
                <a:ext cx="1435214" cy="71383"/>
              </a:xfrm>
              <a:custGeom>
                <a:avLst/>
                <a:gdLst>
                  <a:gd name="T0" fmla="*/ 243 w 243"/>
                  <a:gd name="T1" fmla="*/ 6 h 12"/>
                  <a:gd name="T2" fmla="*/ 237 w 243"/>
                  <a:gd name="T3" fmla="*/ 12 h 12"/>
                  <a:gd name="T4" fmla="*/ 6 w 243"/>
                  <a:gd name="T5" fmla="*/ 12 h 12"/>
                  <a:gd name="T6" fmla="*/ 0 w 243"/>
                  <a:gd name="T7" fmla="*/ 6 h 12"/>
                  <a:gd name="T8" fmla="*/ 0 w 243"/>
                  <a:gd name="T9" fmla="*/ 6 h 12"/>
                  <a:gd name="T10" fmla="*/ 6 w 243"/>
                  <a:gd name="T11" fmla="*/ 0 h 12"/>
                  <a:gd name="T12" fmla="*/ 237 w 243"/>
                  <a:gd name="T13" fmla="*/ 0 h 12"/>
                  <a:gd name="T14" fmla="*/ 243 w 243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3" h="12">
                    <a:moveTo>
                      <a:pt x="243" y="6"/>
                    </a:moveTo>
                    <a:cubicBezTo>
                      <a:pt x="243" y="9"/>
                      <a:pt x="241" y="12"/>
                      <a:pt x="23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12"/>
                      <a:pt x="0" y="9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237" y="0"/>
                      <a:pt x="237" y="0"/>
                      <a:pt x="237" y="0"/>
                    </a:cubicBezTo>
                    <a:cubicBezTo>
                      <a:pt x="241" y="0"/>
                      <a:pt x="243" y="2"/>
                      <a:pt x="243" y="6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84" name="Freeform 298">
                <a:extLst>
                  <a:ext uri="{FF2B5EF4-FFF2-40B4-BE49-F238E27FC236}">
                    <a16:creationId xmlns:a16="http://schemas.microsoft.com/office/drawing/2014/main" id="{A0C6EF15-D9F0-5E44-8386-C5D5296342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4828" y="4941130"/>
                <a:ext cx="377966" cy="64773"/>
              </a:xfrm>
              <a:custGeom>
                <a:avLst/>
                <a:gdLst>
                  <a:gd name="T0" fmla="*/ 64 w 64"/>
                  <a:gd name="T1" fmla="*/ 6 h 11"/>
                  <a:gd name="T2" fmla="*/ 58 w 64"/>
                  <a:gd name="T3" fmla="*/ 11 h 11"/>
                  <a:gd name="T4" fmla="*/ 6 w 64"/>
                  <a:gd name="T5" fmla="*/ 11 h 11"/>
                  <a:gd name="T6" fmla="*/ 0 w 64"/>
                  <a:gd name="T7" fmla="*/ 6 h 11"/>
                  <a:gd name="T8" fmla="*/ 0 w 64"/>
                  <a:gd name="T9" fmla="*/ 6 h 11"/>
                  <a:gd name="T10" fmla="*/ 6 w 64"/>
                  <a:gd name="T11" fmla="*/ 0 h 11"/>
                  <a:gd name="T12" fmla="*/ 58 w 64"/>
                  <a:gd name="T13" fmla="*/ 0 h 11"/>
                  <a:gd name="T14" fmla="*/ 64 w 64"/>
                  <a:gd name="T15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11">
                    <a:moveTo>
                      <a:pt x="64" y="6"/>
                    </a:moveTo>
                    <a:cubicBezTo>
                      <a:pt x="64" y="9"/>
                      <a:pt x="61" y="11"/>
                      <a:pt x="58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3" y="11"/>
                      <a:pt x="0" y="9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61" y="0"/>
                      <a:pt x="64" y="3"/>
                      <a:pt x="64" y="6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85" name="Freeform 299">
                <a:extLst>
                  <a:ext uri="{FF2B5EF4-FFF2-40B4-BE49-F238E27FC236}">
                    <a16:creationId xmlns:a16="http://schemas.microsoft.com/office/drawing/2014/main" id="{21F342FB-CECB-4045-B601-886CB513E1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39286" y="4941130"/>
                <a:ext cx="372680" cy="64773"/>
              </a:xfrm>
              <a:custGeom>
                <a:avLst/>
                <a:gdLst>
                  <a:gd name="T0" fmla="*/ 58 w 63"/>
                  <a:gd name="T1" fmla="*/ 0 h 11"/>
                  <a:gd name="T2" fmla="*/ 5 w 63"/>
                  <a:gd name="T3" fmla="*/ 0 h 11"/>
                  <a:gd name="T4" fmla="*/ 0 w 63"/>
                  <a:gd name="T5" fmla="*/ 6 h 11"/>
                  <a:gd name="T6" fmla="*/ 5 w 63"/>
                  <a:gd name="T7" fmla="*/ 11 h 11"/>
                  <a:gd name="T8" fmla="*/ 58 w 63"/>
                  <a:gd name="T9" fmla="*/ 11 h 11"/>
                  <a:gd name="T10" fmla="*/ 63 w 63"/>
                  <a:gd name="T11" fmla="*/ 6 h 11"/>
                  <a:gd name="T12" fmla="*/ 58 w 63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" h="11">
                    <a:moveTo>
                      <a:pt x="58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1"/>
                      <a:pt x="5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61" y="11"/>
                      <a:pt x="63" y="9"/>
                      <a:pt x="63" y="6"/>
                    </a:cubicBezTo>
                    <a:cubicBezTo>
                      <a:pt x="63" y="3"/>
                      <a:pt x="61" y="0"/>
                      <a:pt x="58" y="0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86" name="Freeform 300">
                <a:extLst>
                  <a:ext uri="{FF2B5EF4-FFF2-40B4-BE49-F238E27FC236}">
                    <a16:creationId xmlns:a16="http://schemas.microsoft.com/office/drawing/2014/main" id="{0CC9EABB-7D3A-4B49-A2DE-41104172A0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69681" y="3875675"/>
                <a:ext cx="1392924" cy="606754"/>
              </a:xfrm>
              <a:custGeom>
                <a:avLst/>
                <a:gdLst>
                  <a:gd name="T0" fmla="*/ 5 w 236"/>
                  <a:gd name="T1" fmla="*/ 103 h 103"/>
                  <a:gd name="T2" fmla="*/ 2 w 236"/>
                  <a:gd name="T3" fmla="*/ 102 h 103"/>
                  <a:gd name="T4" fmla="*/ 2 w 236"/>
                  <a:gd name="T5" fmla="*/ 95 h 103"/>
                  <a:gd name="T6" fmla="*/ 63 w 236"/>
                  <a:gd name="T7" fmla="*/ 29 h 103"/>
                  <a:gd name="T8" fmla="*/ 69 w 236"/>
                  <a:gd name="T9" fmla="*/ 28 h 103"/>
                  <a:gd name="T10" fmla="*/ 145 w 236"/>
                  <a:gd name="T11" fmla="*/ 80 h 103"/>
                  <a:gd name="T12" fmla="*/ 228 w 236"/>
                  <a:gd name="T13" fmla="*/ 1 h 103"/>
                  <a:gd name="T14" fmla="*/ 235 w 236"/>
                  <a:gd name="T15" fmla="*/ 2 h 103"/>
                  <a:gd name="T16" fmla="*/ 235 w 236"/>
                  <a:gd name="T17" fmla="*/ 8 h 103"/>
                  <a:gd name="T18" fmla="*/ 148 w 236"/>
                  <a:gd name="T19" fmla="*/ 90 h 103"/>
                  <a:gd name="T20" fmla="*/ 143 w 236"/>
                  <a:gd name="T21" fmla="*/ 90 h 103"/>
                  <a:gd name="T22" fmla="*/ 67 w 236"/>
                  <a:gd name="T23" fmla="*/ 38 h 103"/>
                  <a:gd name="T24" fmla="*/ 8 w 236"/>
                  <a:gd name="T25" fmla="*/ 101 h 103"/>
                  <a:gd name="T26" fmla="*/ 5 w 236"/>
                  <a:gd name="T27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103">
                    <a:moveTo>
                      <a:pt x="5" y="103"/>
                    </a:moveTo>
                    <a:cubicBezTo>
                      <a:pt x="4" y="103"/>
                      <a:pt x="3" y="102"/>
                      <a:pt x="2" y="102"/>
                    </a:cubicBezTo>
                    <a:cubicBezTo>
                      <a:pt x="0" y="100"/>
                      <a:pt x="0" y="97"/>
                      <a:pt x="2" y="95"/>
                    </a:cubicBezTo>
                    <a:cubicBezTo>
                      <a:pt x="63" y="29"/>
                      <a:pt x="63" y="29"/>
                      <a:pt x="63" y="29"/>
                    </a:cubicBezTo>
                    <a:cubicBezTo>
                      <a:pt x="65" y="27"/>
                      <a:pt x="68" y="27"/>
                      <a:pt x="69" y="28"/>
                    </a:cubicBezTo>
                    <a:cubicBezTo>
                      <a:pt x="145" y="80"/>
                      <a:pt x="145" y="80"/>
                      <a:pt x="145" y="80"/>
                    </a:cubicBezTo>
                    <a:cubicBezTo>
                      <a:pt x="228" y="1"/>
                      <a:pt x="228" y="1"/>
                      <a:pt x="228" y="1"/>
                    </a:cubicBezTo>
                    <a:cubicBezTo>
                      <a:pt x="230" y="0"/>
                      <a:pt x="233" y="0"/>
                      <a:pt x="235" y="2"/>
                    </a:cubicBezTo>
                    <a:cubicBezTo>
                      <a:pt x="236" y="3"/>
                      <a:pt x="236" y="6"/>
                      <a:pt x="235" y="8"/>
                    </a:cubicBezTo>
                    <a:cubicBezTo>
                      <a:pt x="148" y="90"/>
                      <a:pt x="148" y="90"/>
                      <a:pt x="148" y="90"/>
                    </a:cubicBezTo>
                    <a:cubicBezTo>
                      <a:pt x="147" y="91"/>
                      <a:pt x="145" y="91"/>
                      <a:pt x="143" y="90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7" y="102"/>
                      <a:pt x="6" y="103"/>
                      <a:pt x="5" y="103"/>
                    </a:cubicBezTo>
                    <a:close/>
                  </a:path>
                </a:pathLst>
              </a:custGeom>
              <a:solidFill>
                <a:srgbClr val="FF735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87" name="Oval 301">
                <a:extLst>
                  <a:ext uri="{FF2B5EF4-FFF2-40B4-BE49-F238E27FC236}">
                    <a16:creationId xmlns:a16="http://schemas.microsoft.com/office/drawing/2014/main" id="{8F4A49A6-1A5A-8D49-9798-85BAACC043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81569" y="3993325"/>
                <a:ext cx="171803" cy="165238"/>
              </a:xfrm>
              <a:prstGeom prst="ellipse">
                <a:avLst/>
              </a:prstGeom>
              <a:solidFill>
                <a:srgbClr val="FF735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88" name="Oval 302">
                <a:extLst>
                  <a:ext uri="{FF2B5EF4-FFF2-40B4-BE49-F238E27FC236}">
                    <a16:creationId xmlns:a16="http://schemas.microsoft.com/office/drawing/2014/main" id="{3402C287-F16B-4E4D-A3D8-AB0AF74E1E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59974" y="4276212"/>
                <a:ext cx="171803" cy="163916"/>
              </a:xfrm>
              <a:prstGeom prst="ellipse">
                <a:avLst/>
              </a:prstGeom>
              <a:solidFill>
                <a:srgbClr val="FF735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</p:grpSp>
        <p:grpSp>
          <p:nvGrpSpPr>
            <p:cNvPr id="23" name="Group 38">
              <a:extLst>
                <a:ext uri="{FF2B5EF4-FFF2-40B4-BE49-F238E27FC236}">
                  <a16:creationId xmlns:a16="http://schemas.microsoft.com/office/drawing/2014/main" id="{13A5DB74-B3B2-CC45-9E4D-D04B89302DD1}"/>
                </a:ext>
              </a:extLst>
            </p:cNvPr>
            <p:cNvGrpSpPr/>
            <p:nvPr/>
          </p:nvGrpSpPr>
          <p:grpSpPr>
            <a:xfrm>
              <a:off x="4445019" y="2521528"/>
              <a:ext cx="1920847" cy="1914930"/>
              <a:chOff x="131763" y="111125"/>
              <a:chExt cx="3802063" cy="3789363"/>
            </a:xfrm>
          </p:grpSpPr>
          <p:sp>
            <p:nvSpPr>
              <p:cNvPr id="57" name="Freeform 5">
                <a:extLst>
                  <a:ext uri="{FF2B5EF4-FFF2-40B4-BE49-F238E27FC236}">
                    <a16:creationId xmlns:a16="http://schemas.microsoft.com/office/drawing/2014/main" id="{37154224-0BF1-3B40-889B-D0DC7E26A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4838" y="1930400"/>
                <a:ext cx="447675" cy="460375"/>
              </a:xfrm>
              <a:custGeom>
                <a:avLst/>
                <a:gdLst>
                  <a:gd name="T0" fmla="*/ 11 w 65"/>
                  <a:gd name="T1" fmla="*/ 0 h 67"/>
                  <a:gd name="T2" fmla="*/ 2 w 65"/>
                  <a:gd name="T3" fmla="*/ 8 h 67"/>
                  <a:gd name="T4" fmla="*/ 2 w 65"/>
                  <a:gd name="T5" fmla="*/ 18 h 67"/>
                  <a:gd name="T6" fmla="*/ 52 w 65"/>
                  <a:gd name="T7" fmla="*/ 67 h 67"/>
                  <a:gd name="T8" fmla="*/ 65 w 65"/>
                  <a:gd name="T9" fmla="*/ 54 h 67"/>
                  <a:gd name="T10" fmla="*/ 11 w 65"/>
                  <a:gd name="T1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67">
                    <a:moveTo>
                      <a:pt x="11" y="0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0" y="11"/>
                      <a:pt x="0" y="15"/>
                      <a:pt x="2" y="18"/>
                    </a:cubicBezTo>
                    <a:cubicBezTo>
                      <a:pt x="52" y="67"/>
                      <a:pt x="52" y="67"/>
                      <a:pt x="52" y="67"/>
                    </a:cubicBezTo>
                    <a:cubicBezTo>
                      <a:pt x="65" y="54"/>
                      <a:pt x="65" y="54"/>
                      <a:pt x="65" y="54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735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58" name="Freeform 6">
                <a:extLst>
                  <a:ext uri="{FF2B5EF4-FFF2-40B4-BE49-F238E27FC236}">
                    <a16:creationId xmlns:a16="http://schemas.microsoft.com/office/drawing/2014/main" id="{C3F508E3-0C9F-A545-8588-E88FB9FA2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6138" y="2301875"/>
                <a:ext cx="1597025" cy="1598613"/>
              </a:xfrm>
              <a:custGeom>
                <a:avLst/>
                <a:gdLst>
                  <a:gd name="T0" fmla="*/ 17 w 232"/>
                  <a:gd name="T1" fmla="*/ 13 h 232"/>
                  <a:gd name="T2" fmla="*/ 2 w 232"/>
                  <a:gd name="T3" fmla="*/ 28 h 232"/>
                  <a:gd name="T4" fmla="*/ 2 w 232"/>
                  <a:gd name="T5" fmla="*/ 37 h 232"/>
                  <a:gd name="T6" fmla="*/ 194 w 232"/>
                  <a:gd name="T7" fmla="*/ 229 h 232"/>
                  <a:gd name="T8" fmla="*/ 204 w 232"/>
                  <a:gd name="T9" fmla="*/ 229 h 232"/>
                  <a:gd name="T10" fmla="*/ 232 w 232"/>
                  <a:gd name="T11" fmla="*/ 201 h 232"/>
                  <a:gd name="T12" fmla="*/ 38 w 232"/>
                  <a:gd name="T13" fmla="*/ 8 h 232"/>
                  <a:gd name="T14" fmla="*/ 30 w 232"/>
                  <a:gd name="T15" fmla="*/ 0 h 232"/>
                  <a:gd name="T16" fmla="*/ 17 w 232"/>
                  <a:gd name="T17" fmla="*/ 13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2" h="232">
                    <a:moveTo>
                      <a:pt x="17" y="13"/>
                    </a:moveTo>
                    <a:cubicBezTo>
                      <a:pt x="2" y="28"/>
                      <a:pt x="2" y="28"/>
                      <a:pt x="2" y="28"/>
                    </a:cubicBezTo>
                    <a:cubicBezTo>
                      <a:pt x="0" y="31"/>
                      <a:pt x="0" y="35"/>
                      <a:pt x="2" y="37"/>
                    </a:cubicBezTo>
                    <a:cubicBezTo>
                      <a:pt x="194" y="229"/>
                      <a:pt x="194" y="229"/>
                      <a:pt x="194" y="229"/>
                    </a:cubicBezTo>
                    <a:cubicBezTo>
                      <a:pt x="197" y="232"/>
                      <a:pt x="201" y="232"/>
                      <a:pt x="204" y="229"/>
                    </a:cubicBezTo>
                    <a:cubicBezTo>
                      <a:pt x="232" y="201"/>
                      <a:pt x="232" y="201"/>
                      <a:pt x="232" y="201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0" y="0"/>
                      <a:pt x="30" y="0"/>
                      <a:pt x="30" y="0"/>
                    </a:cubicBezTo>
                    <a:lnTo>
                      <a:pt x="17" y="13"/>
                    </a:lnTo>
                    <a:close/>
                  </a:path>
                </a:pathLst>
              </a:custGeom>
              <a:solidFill>
                <a:srgbClr val="00052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59" name="Freeform 7">
                <a:extLst>
                  <a:ext uri="{FF2B5EF4-FFF2-40B4-BE49-F238E27FC236}">
                    <a16:creationId xmlns:a16="http://schemas.microsoft.com/office/drawing/2014/main" id="{FD2F6D49-A347-C048-BBE0-C9F9661D0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1038" y="1839913"/>
                <a:ext cx="474663" cy="461963"/>
              </a:xfrm>
              <a:custGeom>
                <a:avLst/>
                <a:gdLst>
                  <a:gd name="T0" fmla="*/ 69 w 69"/>
                  <a:gd name="T1" fmla="*/ 52 h 67"/>
                  <a:gd name="T2" fmla="*/ 20 w 69"/>
                  <a:gd name="T3" fmla="*/ 2 h 67"/>
                  <a:gd name="T4" fmla="*/ 10 w 69"/>
                  <a:gd name="T5" fmla="*/ 2 h 67"/>
                  <a:gd name="T6" fmla="*/ 0 w 69"/>
                  <a:gd name="T7" fmla="*/ 13 h 67"/>
                  <a:gd name="T8" fmla="*/ 54 w 69"/>
                  <a:gd name="T9" fmla="*/ 67 h 67"/>
                  <a:gd name="T10" fmla="*/ 69 w 69"/>
                  <a:gd name="T11" fmla="*/ 5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9" h="67">
                    <a:moveTo>
                      <a:pt x="69" y="52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17" y="0"/>
                      <a:pt x="13" y="0"/>
                      <a:pt x="10" y="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54" y="67"/>
                      <a:pt x="54" y="67"/>
                      <a:pt x="54" y="67"/>
                    </a:cubicBezTo>
                    <a:lnTo>
                      <a:pt x="69" y="52"/>
                    </a:lnTo>
                    <a:close/>
                  </a:path>
                </a:pathLst>
              </a:custGeom>
              <a:solidFill>
                <a:srgbClr val="FF997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60" name="Freeform 8">
                <a:extLst>
                  <a:ext uri="{FF2B5EF4-FFF2-40B4-BE49-F238E27FC236}">
                    <a16:creationId xmlns:a16="http://schemas.microsoft.com/office/drawing/2014/main" id="{53441C2F-3010-5B45-A781-6548CA02C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2513" y="2074863"/>
                <a:ext cx="1611313" cy="1611313"/>
              </a:xfrm>
              <a:custGeom>
                <a:avLst/>
                <a:gdLst>
                  <a:gd name="T0" fmla="*/ 30 w 234"/>
                  <a:gd name="T1" fmla="*/ 3 h 234"/>
                  <a:gd name="T2" fmla="*/ 15 w 234"/>
                  <a:gd name="T3" fmla="*/ 18 h 234"/>
                  <a:gd name="T4" fmla="*/ 0 w 234"/>
                  <a:gd name="T5" fmla="*/ 33 h 234"/>
                  <a:gd name="T6" fmla="*/ 8 w 234"/>
                  <a:gd name="T7" fmla="*/ 41 h 234"/>
                  <a:gd name="T8" fmla="*/ 202 w 234"/>
                  <a:gd name="T9" fmla="*/ 234 h 234"/>
                  <a:gd name="T10" fmla="*/ 232 w 234"/>
                  <a:gd name="T11" fmla="*/ 204 h 234"/>
                  <a:gd name="T12" fmla="*/ 232 w 234"/>
                  <a:gd name="T13" fmla="*/ 195 h 234"/>
                  <a:gd name="T14" fmla="*/ 40 w 234"/>
                  <a:gd name="T15" fmla="*/ 3 h 234"/>
                  <a:gd name="T16" fmla="*/ 30 w 234"/>
                  <a:gd name="T17" fmla="*/ 3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4" h="234">
                    <a:moveTo>
                      <a:pt x="30" y="3"/>
                    </a:moveTo>
                    <a:cubicBezTo>
                      <a:pt x="15" y="18"/>
                      <a:pt x="15" y="18"/>
                      <a:pt x="15" y="18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202" y="234"/>
                      <a:pt x="202" y="234"/>
                      <a:pt x="202" y="234"/>
                    </a:cubicBezTo>
                    <a:cubicBezTo>
                      <a:pt x="232" y="204"/>
                      <a:pt x="232" y="204"/>
                      <a:pt x="232" y="204"/>
                    </a:cubicBezTo>
                    <a:cubicBezTo>
                      <a:pt x="234" y="202"/>
                      <a:pt x="234" y="197"/>
                      <a:pt x="232" y="195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7" y="0"/>
                      <a:pt x="33" y="0"/>
                      <a:pt x="30" y="3"/>
                    </a:cubicBezTo>
                    <a:close/>
                  </a:path>
                </a:pathLst>
              </a:custGeom>
              <a:solidFill>
                <a:srgbClr val="33375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61" name="Freeform 9">
                <a:extLst>
                  <a:ext uri="{FF2B5EF4-FFF2-40B4-BE49-F238E27FC236}">
                    <a16:creationId xmlns:a16="http://schemas.microsoft.com/office/drawing/2014/main" id="{AACA4C23-9514-5E48-9DF1-C0C9AD573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63" y="111125"/>
                <a:ext cx="2355850" cy="2355850"/>
              </a:xfrm>
              <a:custGeom>
                <a:avLst/>
                <a:gdLst>
                  <a:gd name="T0" fmla="*/ 281 w 342"/>
                  <a:gd name="T1" fmla="*/ 61 h 342"/>
                  <a:gd name="T2" fmla="*/ 281 w 342"/>
                  <a:gd name="T3" fmla="*/ 282 h 342"/>
                  <a:gd name="T4" fmla="*/ 61 w 342"/>
                  <a:gd name="T5" fmla="*/ 282 h 342"/>
                  <a:gd name="T6" fmla="*/ 61 w 342"/>
                  <a:gd name="T7" fmla="*/ 61 h 342"/>
                  <a:gd name="T8" fmla="*/ 281 w 342"/>
                  <a:gd name="T9" fmla="*/ 61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342">
                    <a:moveTo>
                      <a:pt x="281" y="61"/>
                    </a:moveTo>
                    <a:cubicBezTo>
                      <a:pt x="342" y="122"/>
                      <a:pt x="342" y="221"/>
                      <a:pt x="281" y="282"/>
                    </a:cubicBezTo>
                    <a:cubicBezTo>
                      <a:pt x="220" y="342"/>
                      <a:pt x="122" y="342"/>
                      <a:pt x="61" y="282"/>
                    </a:cubicBezTo>
                    <a:cubicBezTo>
                      <a:pt x="0" y="221"/>
                      <a:pt x="0" y="122"/>
                      <a:pt x="61" y="61"/>
                    </a:cubicBezTo>
                    <a:cubicBezTo>
                      <a:pt x="122" y="0"/>
                      <a:pt x="220" y="0"/>
                      <a:pt x="281" y="61"/>
                    </a:cubicBezTo>
                    <a:close/>
                  </a:path>
                </a:pathLst>
              </a:custGeom>
              <a:solidFill>
                <a:srgbClr val="00052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62" name="Freeform 10">
                <a:extLst>
                  <a:ext uri="{FF2B5EF4-FFF2-40B4-BE49-F238E27FC236}">
                    <a16:creationId xmlns:a16="http://schemas.microsoft.com/office/drawing/2014/main" id="{D80E46C8-8635-BC4A-AD4B-E8E2143DE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700" y="379413"/>
                <a:ext cx="1831975" cy="1825625"/>
              </a:xfrm>
              <a:custGeom>
                <a:avLst/>
                <a:gdLst>
                  <a:gd name="T0" fmla="*/ 218 w 266"/>
                  <a:gd name="T1" fmla="*/ 47 h 265"/>
                  <a:gd name="T2" fmla="*/ 218 w 266"/>
                  <a:gd name="T3" fmla="*/ 218 h 265"/>
                  <a:gd name="T4" fmla="*/ 48 w 266"/>
                  <a:gd name="T5" fmla="*/ 218 h 265"/>
                  <a:gd name="T6" fmla="*/ 48 w 266"/>
                  <a:gd name="T7" fmla="*/ 47 h 265"/>
                  <a:gd name="T8" fmla="*/ 218 w 266"/>
                  <a:gd name="T9" fmla="*/ 47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6" h="265">
                    <a:moveTo>
                      <a:pt x="218" y="47"/>
                    </a:moveTo>
                    <a:cubicBezTo>
                      <a:pt x="266" y="94"/>
                      <a:pt x="266" y="171"/>
                      <a:pt x="218" y="218"/>
                    </a:cubicBezTo>
                    <a:cubicBezTo>
                      <a:pt x="171" y="265"/>
                      <a:pt x="95" y="265"/>
                      <a:pt x="48" y="218"/>
                    </a:cubicBezTo>
                    <a:cubicBezTo>
                      <a:pt x="0" y="171"/>
                      <a:pt x="0" y="94"/>
                      <a:pt x="48" y="47"/>
                    </a:cubicBezTo>
                    <a:cubicBezTo>
                      <a:pt x="95" y="0"/>
                      <a:pt x="171" y="0"/>
                      <a:pt x="218" y="47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63" name="Freeform 11">
                <a:extLst>
                  <a:ext uri="{FF2B5EF4-FFF2-40B4-BE49-F238E27FC236}">
                    <a16:creationId xmlns:a16="http://schemas.microsoft.com/office/drawing/2014/main" id="{11E9CD96-F675-484C-BEC5-3F499B85A8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800" y="758825"/>
                <a:ext cx="371475" cy="1033463"/>
              </a:xfrm>
              <a:custGeom>
                <a:avLst/>
                <a:gdLst>
                  <a:gd name="T0" fmla="*/ 51 w 54"/>
                  <a:gd name="T1" fmla="*/ 147 h 150"/>
                  <a:gd name="T2" fmla="*/ 40 w 54"/>
                  <a:gd name="T3" fmla="*/ 147 h 150"/>
                  <a:gd name="T4" fmla="*/ 40 w 54"/>
                  <a:gd name="T5" fmla="*/ 3 h 150"/>
                  <a:gd name="T6" fmla="*/ 51 w 54"/>
                  <a:gd name="T7" fmla="*/ 3 h 150"/>
                  <a:gd name="T8" fmla="*/ 51 w 54"/>
                  <a:gd name="T9" fmla="*/ 14 h 150"/>
                  <a:gd name="T10" fmla="*/ 51 w 54"/>
                  <a:gd name="T11" fmla="*/ 136 h 150"/>
                  <a:gd name="T12" fmla="*/ 51 w 54"/>
                  <a:gd name="T13" fmla="*/ 147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150">
                    <a:moveTo>
                      <a:pt x="51" y="147"/>
                    </a:moveTo>
                    <a:cubicBezTo>
                      <a:pt x="48" y="150"/>
                      <a:pt x="43" y="150"/>
                      <a:pt x="40" y="147"/>
                    </a:cubicBezTo>
                    <a:cubicBezTo>
                      <a:pt x="0" y="107"/>
                      <a:pt x="0" y="43"/>
                      <a:pt x="40" y="3"/>
                    </a:cubicBezTo>
                    <a:cubicBezTo>
                      <a:pt x="43" y="0"/>
                      <a:pt x="48" y="0"/>
                      <a:pt x="51" y="3"/>
                    </a:cubicBezTo>
                    <a:cubicBezTo>
                      <a:pt x="54" y="6"/>
                      <a:pt x="54" y="11"/>
                      <a:pt x="51" y="14"/>
                    </a:cubicBezTo>
                    <a:cubicBezTo>
                      <a:pt x="17" y="47"/>
                      <a:pt x="17" y="102"/>
                      <a:pt x="51" y="136"/>
                    </a:cubicBezTo>
                    <a:cubicBezTo>
                      <a:pt x="54" y="139"/>
                      <a:pt x="54" y="144"/>
                      <a:pt x="51" y="1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64" name="Freeform 12">
                <a:extLst>
                  <a:ext uri="{FF2B5EF4-FFF2-40B4-BE49-F238E27FC236}">
                    <a16:creationId xmlns:a16="http://schemas.microsoft.com/office/drawing/2014/main" id="{F3CDE660-166C-8344-8754-7BA8F2F1B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400" y="1819275"/>
                <a:ext cx="412750" cy="165100"/>
              </a:xfrm>
              <a:custGeom>
                <a:avLst/>
                <a:gdLst>
                  <a:gd name="T0" fmla="*/ 58 w 60"/>
                  <a:gd name="T1" fmla="*/ 20 h 24"/>
                  <a:gd name="T2" fmla="*/ 53 w 60"/>
                  <a:gd name="T3" fmla="*/ 22 h 24"/>
                  <a:gd name="T4" fmla="*/ 6 w 60"/>
                  <a:gd name="T5" fmla="*/ 16 h 24"/>
                  <a:gd name="T6" fmla="*/ 2 w 60"/>
                  <a:gd name="T7" fmla="*/ 6 h 24"/>
                  <a:gd name="T8" fmla="*/ 12 w 60"/>
                  <a:gd name="T9" fmla="*/ 1 h 24"/>
                  <a:gd name="T10" fmla="*/ 51 w 60"/>
                  <a:gd name="T11" fmla="*/ 6 h 24"/>
                  <a:gd name="T12" fmla="*/ 60 w 60"/>
                  <a:gd name="T13" fmla="*/ 13 h 24"/>
                  <a:gd name="T14" fmla="*/ 58 w 60"/>
                  <a:gd name="T15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24">
                    <a:moveTo>
                      <a:pt x="58" y="20"/>
                    </a:moveTo>
                    <a:cubicBezTo>
                      <a:pt x="57" y="21"/>
                      <a:pt x="55" y="22"/>
                      <a:pt x="53" y="22"/>
                    </a:cubicBezTo>
                    <a:cubicBezTo>
                      <a:pt x="37" y="24"/>
                      <a:pt x="21" y="22"/>
                      <a:pt x="6" y="16"/>
                    </a:cubicBezTo>
                    <a:cubicBezTo>
                      <a:pt x="2" y="15"/>
                      <a:pt x="0" y="10"/>
                      <a:pt x="2" y="6"/>
                    </a:cubicBezTo>
                    <a:cubicBezTo>
                      <a:pt x="3" y="2"/>
                      <a:pt x="8" y="0"/>
                      <a:pt x="12" y="1"/>
                    </a:cubicBezTo>
                    <a:cubicBezTo>
                      <a:pt x="24" y="6"/>
                      <a:pt x="38" y="8"/>
                      <a:pt x="51" y="6"/>
                    </a:cubicBezTo>
                    <a:cubicBezTo>
                      <a:pt x="56" y="6"/>
                      <a:pt x="60" y="9"/>
                      <a:pt x="60" y="13"/>
                    </a:cubicBezTo>
                    <a:cubicBezTo>
                      <a:pt x="60" y="16"/>
                      <a:pt x="59" y="18"/>
                      <a:pt x="58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</p:grpSp>
        <p:grpSp>
          <p:nvGrpSpPr>
            <p:cNvPr id="24" name="Group 126">
              <a:extLst>
                <a:ext uri="{FF2B5EF4-FFF2-40B4-BE49-F238E27FC236}">
                  <a16:creationId xmlns:a16="http://schemas.microsoft.com/office/drawing/2014/main" id="{EEA4210D-8C06-4E48-A92F-78AFF52065E3}"/>
                </a:ext>
              </a:extLst>
            </p:cNvPr>
            <p:cNvGrpSpPr/>
            <p:nvPr/>
          </p:nvGrpSpPr>
          <p:grpSpPr>
            <a:xfrm>
              <a:off x="2524195" y="3241842"/>
              <a:ext cx="8742644" cy="8750402"/>
              <a:chOff x="2865557" y="4639756"/>
              <a:chExt cx="3987931" cy="3991470"/>
            </a:xfrm>
          </p:grpSpPr>
          <p:grpSp>
            <p:nvGrpSpPr>
              <p:cNvPr id="25" name="Group 127">
                <a:extLst>
                  <a:ext uri="{FF2B5EF4-FFF2-40B4-BE49-F238E27FC236}">
                    <a16:creationId xmlns:a16="http://schemas.microsoft.com/office/drawing/2014/main" id="{36ACE490-F753-924C-B292-D7D10F47CB99}"/>
                  </a:ext>
                </a:extLst>
              </p:cNvPr>
              <p:cNvGrpSpPr/>
              <p:nvPr/>
            </p:nvGrpSpPr>
            <p:grpSpPr>
              <a:xfrm>
                <a:off x="4008752" y="4901590"/>
                <a:ext cx="2844736" cy="3729636"/>
                <a:chOff x="12795250" y="366713"/>
                <a:chExt cx="2738438" cy="3589337"/>
              </a:xfrm>
            </p:grpSpPr>
            <p:sp>
              <p:nvSpPr>
                <p:cNvPr id="36" name="Freeform 129">
                  <a:extLst>
                    <a:ext uri="{FF2B5EF4-FFF2-40B4-BE49-F238E27FC236}">
                      <a16:creationId xmlns:a16="http://schemas.microsoft.com/office/drawing/2014/main" id="{C181EE33-A1B7-BB4B-A02C-19FA439243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795250" y="561975"/>
                  <a:ext cx="2687638" cy="3394075"/>
                </a:xfrm>
                <a:custGeom>
                  <a:avLst/>
                  <a:gdLst>
                    <a:gd name="T0" fmla="*/ 9 w 424"/>
                    <a:gd name="T1" fmla="*/ 0 h 536"/>
                    <a:gd name="T2" fmla="*/ 0 w 424"/>
                    <a:gd name="T3" fmla="*/ 25 h 536"/>
                    <a:gd name="T4" fmla="*/ 0 w 424"/>
                    <a:gd name="T5" fmla="*/ 497 h 536"/>
                    <a:gd name="T6" fmla="*/ 39 w 424"/>
                    <a:gd name="T7" fmla="*/ 536 h 536"/>
                    <a:gd name="T8" fmla="*/ 391 w 424"/>
                    <a:gd name="T9" fmla="*/ 536 h 536"/>
                    <a:gd name="T10" fmla="*/ 424 w 424"/>
                    <a:gd name="T11" fmla="*/ 519 h 536"/>
                    <a:gd name="T12" fmla="*/ 393 w 424"/>
                    <a:gd name="T13" fmla="*/ 534 h 536"/>
                    <a:gd name="T14" fmla="*/ 42 w 424"/>
                    <a:gd name="T15" fmla="*/ 534 h 536"/>
                    <a:gd name="T16" fmla="*/ 2 w 424"/>
                    <a:gd name="T17" fmla="*/ 494 h 536"/>
                    <a:gd name="T18" fmla="*/ 2 w 424"/>
                    <a:gd name="T19" fmla="*/ 22 h 536"/>
                    <a:gd name="T20" fmla="*/ 9 w 424"/>
                    <a:gd name="T21" fmla="*/ 0 h 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24" h="536">
                      <a:moveTo>
                        <a:pt x="9" y="0"/>
                      </a:moveTo>
                      <a:cubicBezTo>
                        <a:pt x="3" y="6"/>
                        <a:pt x="0" y="15"/>
                        <a:pt x="0" y="25"/>
                      </a:cubicBezTo>
                      <a:cubicBezTo>
                        <a:pt x="0" y="497"/>
                        <a:pt x="0" y="497"/>
                        <a:pt x="0" y="497"/>
                      </a:cubicBezTo>
                      <a:cubicBezTo>
                        <a:pt x="0" y="519"/>
                        <a:pt x="18" y="536"/>
                        <a:pt x="39" y="536"/>
                      </a:cubicBezTo>
                      <a:cubicBezTo>
                        <a:pt x="391" y="536"/>
                        <a:pt x="391" y="536"/>
                        <a:pt x="391" y="536"/>
                      </a:cubicBezTo>
                      <a:cubicBezTo>
                        <a:pt x="405" y="536"/>
                        <a:pt x="416" y="530"/>
                        <a:pt x="424" y="519"/>
                      </a:cubicBezTo>
                      <a:cubicBezTo>
                        <a:pt x="416" y="528"/>
                        <a:pt x="405" y="534"/>
                        <a:pt x="393" y="534"/>
                      </a:cubicBezTo>
                      <a:cubicBezTo>
                        <a:pt x="42" y="534"/>
                        <a:pt x="42" y="534"/>
                        <a:pt x="42" y="534"/>
                      </a:cubicBezTo>
                      <a:cubicBezTo>
                        <a:pt x="20" y="534"/>
                        <a:pt x="2" y="516"/>
                        <a:pt x="2" y="494"/>
                      </a:cubicBezTo>
                      <a:cubicBezTo>
                        <a:pt x="2" y="22"/>
                        <a:pt x="2" y="22"/>
                        <a:pt x="2" y="22"/>
                      </a:cubicBezTo>
                      <a:cubicBezTo>
                        <a:pt x="2" y="14"/>
                        <a:pt x="5" y="6"/>
                        <a:pt x="9" y="0"/>
                      </a:cubicBezTo>
                    </a:path>
                  </a:pathLst>
                </a:custGeom>
                <a:solidFill>
                  <a:srgbClr val="93959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/>
                </a:p>
              </p:txBody>
            </p:sp>
            <p:sp>
              <p:nvSpPr>
                <p:cNvPr id="37" name="Freeform 130">
                  <a:extLst>
                    <a:ext uri="{FF2B5EF4-FFF2-40B4-BE49-F238E27FC236}">
                      <a16:creationId xmlns:a16="http://schemas.microsoft.com/office/drawing/2014/main" id="{A5AC5613-B7C7-0647-A95B-0AFEF7369D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07950" y="455613"/>
                  <a:ext cx="2725738" cy="3487737"/>
                </a:xfrm>
                <a:custGeom>
                  <a:avLst/>
                  <a:gdLst>
                    <a:gd name="T0" fmla="*/ 430 w 430"/>
                    <a:gd name="T1" fmla="*/ 511 h 551"/>
                    <a:gd name="T2" fmla="*/ 391 w 430"/>
                    <a:gd name="T3" fmla="*/ 551 h 551"/>
                    <a:gd name="T4" fmla="*/ 40 w 430"/>
                    <a:gd name="T5" fmla="*/ 551 h 551"/>
                    <a:gd name="T6" fmla="*/ 0 w 430"/>
                    <a:gd name="T7" fmla="*/ 511 h 551"/>
                    <a:gd name="T8" fmla="*/ 0 w 430"/>
                    <a:gd name="T9" fmla="*/ 39 h 551"/>
                    <a:gd name="T10" fmla="*/ 40 w 430"/>
                    <a:gd name="T11" fmla="*/ 0 h 551"/>
                    <a:gd name="T12" fmla="*/ 391 w 430"/>
                    <a:gd name="T13" fmla="*/ 0 h 551"/>
                    <a:gd name="T14" fmla="*/ 430 w 430"/>
                    <a:gd name="T15" fmla="*/ 39 h 551"/>
                    <a:gd name="T16" fmla="*/ 430 w 430"/>
                    <a:gd name="T17" fmla="*/ 511 h 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0" h="551">
                      <a:moveTo>
                        <a:pt x="430" y="511"/>
                      </a:moveTo>
                      <a:cubicBezTo>
                        <a:pt x="430" y="533"/>
                        <a:pt x="413" y="551"/>
                        <a:pt x="391" y="551"/>
                      </a:cubicBezTo>
                      <a:cubicBezTo>
                        <a:pt x="40" y="551"/>
                        <a:pt x="40" y="551"/>
                        <a:pt x="40" y="551"/>
                      </a:cubicBezTo>
                      <a:cubicBezTo>
                        <a:pt x="18" y="551"/>
                        <a:pt x="0" y="533"/>
                        <a:pt x="0" y="511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40" y="0"/>
                      </a:cubicBezTo>
                      <a:cubicBezTo>
                        <a:pt x="391" y="0"/>
                        <a:pt x="391" y="0"/>
                        <a:pt x="391" y="0"/>
                      </a:cubicBezTo>
                      <a:cubicBezTo>
                        <a:pt x="413" y="0"/>
                        <a:pt x="430" y="17"/>
                        <a:pt x="430" y="39"/>
                      </a:cubicBezTo>
                      <a:cubicBezTo>
                        <a:pt x="430" y="511"/>
                        <a:pt x="430" y="511"/>
                        <a:pt x="430" y="511"/>
                      </a:cubicBezTo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/>
                </a:p>
              </p:txBody>
            </p:sp>
            <p:sp>
              <p:nvSpPr>
                <p:cNvPr id="38" name="Freeform 131">
                  <a:extLst>
                    <a:ext uri="{FF2B5EF4-FFF2-40B4-BE49-F238E27FC236}">
                      <a16:creationId xmlns:a16="http://schemas.microsoft.com/office/drawing/2014/main" id="{7FB73430-3C1A-DE4E-8B8F-D855DBB58A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34950" y="657225"/>
                  <a:ext cx="2459038" cy="3133725"/>
                </a:xfrm>
                <a:custGeom>
                  <a:avLst/>
                  <a:gdLst>
                    <a:gd name="T0" fmla="*/ 1549 w 1549"/>
                    <a:gd name="T1" fmla="*/ 0 h 1974"/>
                    <a:gd name="T2" fmla="*/ 1541 w 1549"/>
                    <a:gd name="T3" fmla="*/ 0 h 1974"/>
                    <a:gd name="T4" fmla="*/ 1541 w 1549"/>
                    <a:gd name="T5" fmla="*/ 1962 h 1974"/>
                    <a:gd name="T6" fmla="*/ 355 w 1549"/>
                    <a:gd name="T7" fmla="*/ 1962 h 1974"/>
                    <a:gd name="T8" fmla="*/ 0 w 1549"/>
                    <a:gd name="T9" fmla="*/ 1619 h 1974"/>
                    <a:gd name="T10" fmla="*/ 0 w 1549"/>
                    <a:gd name="T11" fmla="*/ 1619 h 1974"/>
                    <a:gd name="T12" fmla="*/ 363 w 1549"/>
                    <a:gd name="T13" fmla="*/ 1974 h 1974"/>
                    <a:gd name="T14" fmla="*/ 1549 w 1549"/>
                    <a:gd name="T15" fmla="*/ 1974 h 1974"/>
                    <a:gd name="T16" fmla="*/ 1549 w 1549"/>
                    <a:gd name="T17" fmla="*/ 0 h 19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49" h="1974">
                      <a:moveTo>
                        <a:pt x="1549" y="0"/>
                      </a:moveTo>
                      <a:lnTo>
                        <a:pt x="1541" y="0"/>
                      </a:lnTo>
                      <a:lnTo>
                        <a:pt x="1541" y="1962"/>
                      </a:lnTo>
                      <a:lnTo>
                        <a:pt x="355" y="1962"/>
                      </a:lnTo>
                      <a:lnTo>
                        <a:pt x="0" y="1619"/>
                      </a:lnTo>
                      <a:lnTo>
                        <a:pt x="0" y="1619"/>
                      </a:lnTo>
                      <a:lnTo>
                        <a:pt x="363" y="1974"/>
                      </a:lnTo>
                      <a:lnTo>
                        <a:pt x="1549" y="1974"/>
                      </a:lnTo>
                      <a:lnTo>
                        <a:pt x="1549" y="0"/>
                      </a:lnTo>
                      <a:close/>
                    </a:path>
                  </a:pathLst>
                </a:custGeom>
                <a:solidFill>
                  <a:srgbClr val="1C1C1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/>
                </a:p>
              </p:txBody>
            </p:sp>
            <p:sp>
              <p:nvSpPr>
                <p:cNvPr id="39" name="Freeform 132">
                  <a:extLst>
                    <a:ext uri="{FF2B5EF4-FFF2-40B4-BE49-F238E27FC236}">
                      <a16:creationId xmlns:a16="http://schemas.microsoft.com/office/drawing/2014/main" id="{AD2093B1-AFB5-9444-980B-8B864EE445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34950" y="657225"/>
                  <a:ext cx="2459038" cy="3133725"/>
                </a:xfrm>
                <a:custGeom>
                  <a:avLst/>
                  <a:gdLst>
                    <a:gd name="T0" fmla="*/ 1549 w 1549"/>
                    <a:gd name="T1" fmla="*/ 0 h 1974"/>
                    <a:gd name="T2" fmla="*/ 1541 w 1549"/>
                    <a:gd name="T3" fmla="*/ 0 h 1974"/>
                    <a:gd name="T4" fmla="*/ 1541 w 1549"/>
                    <a:gd name="T5" fmla="*/ 1962 h 1974"/>
                    <a:gd name="T6" fmla="*/ 355 w 1549"/>
                    <a:gd name="T7" fmla="*/ 1962 h 1974"/>
                    <a:gd name="T8" fmla="*/ 0 w 1549"/>
                    <a:gd name="T9" fmla="*/ 1619 h 1974"/>
                    <a:gd name="T10" fmla="*/ 0 w 1549"/>
                    <a:gd name="T11" fmla="*/ 1619 h 1974"/>
                    <a:gd name="T12" fmla="*/ 363 w 1549"/>
                    <a:gd name="T13" fmla="*/ 1974 h 1974"/>
                    <a:gd name="T14" fmla="*/ 1549 w 1549"/>
                    <a:gd name="T15" fmla="*/ 1974 h 1974"/>
                    <a:gd name="T16" fmla="*/ 1549 w 1549"/>
                    <a:gd name="T17" fmla="*/ 0 h 19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49" h="1974">
                      <a:moveTo>
                        <a:pt x="1549" y="0"/>
                      </a:moveTo>
                      <a:lnTo>
                        <a:pt x="1541" y="0"/>
                      </a:lnTo>
                      <a:lnTo>
                        <a:pt x="1541" y="1962"/>
                      </a:lnTo>
                      <a:lnTo>
                        <a:pt x="355" y="1962"/>
                      </a:lnTo>
                      <a:lnTo>
                        <a:pt x="0" y="1619"/>
                      </a:lnTo>
                      <a:lnTo>
                        <a:pt x="0" y="1619"/>
                      </a:lnTo>
                      <a:lnTo>
                        <a:pt x="363" y="1974"/>
                      </a:lnTo>
                      <a:lnTo>
                        <a:pt x="1549" y="1974"/>
                      </a:lnTo>
                      <a:lnTo>
                        <a:pt x="154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/>
                </a:p>
              </p:txBody>
            </p:sp>
            <p:sp>
              <p:nvSpPr>
                <p:cNvPr id="40" name="Freeform 133">
                  <a:extLst>
                    <a:ext uri="{FF2B5EF4-FFF2-40B4-BE49-F238E27FC236}">
                      <a16:creationId xmlns:a16="http://schemas.microsoft.com/office/drawing/2014/main" id="{0D56D858-2C98-BC4D-8B52-FA546D3280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15900" y="644525"/>
                  <a:ext cx="2465388" cy="3127375"/>
                </a:xfrm>
                <a:custGeom>
                  <a:avLst/>
                  <a:gdLst>
                    <a:gd name="T0" fmla="*/ 367 w 1553"/>
                    <a:gd name="T1" fmla="*/ 1970 h 1970"/>
                    <a:gd name="T2" fmla="*/ 1553 w 1553"/>
                    <a:gd name="T3" fmla="*/ 1970 h 1970"/>
                    <a:gd name="T4" fmla="*/ 1553 w 1553"/>
                    <a:gd name="T5" fmla="*/ 0 h 1970"/>
                    <a:gd name="T6" fmla="*/ 0 w 1553"/>
                    <a:gd name="T7" fmla="*/ 0 h 1970"/>
                    <a:gd name="T8" fmla="*/ 0 w 1553"/>
                    <a:gd name="T9" fmla="*/ 1619 h 1970"/>
                    <a:gd name="T10" fmla="*/ 367 w 1553"/>
                    <a:gd name="T11" fmla="*/ 1970 h 19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53" h="1970">
                      <a:moveTo>
                        <a:pt x="367" y="1970"/>
                      </a:moveTo>
                      <a:lnTo>
                        <a:pt x="1553" y="1970"/>
                      </a:lnTo>
                      <a:lnTo>
                        <a:pt x="1553" y="0"/>
                      </a:lnTo>
                      <a:lnTo>
                        <a:pt x="0" y="0"/>
                      </a:lnTo>
                      <a:lnTo>
                        <a:pt x="0" y="1619"/>
                      </a:lnTo>
                      <a:lnTo>
                        <a:pt x="367" y="1970"/>
                      </a:lnTo>
                      <a:close/>
                    </a:path>
                  </a:pathLst>
                </a:custGeom>
                <a:solidFill>
                  <a:srgbClr val="FFFCF5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/>
                </a:p>
              </p:txBody>
            </p:sp>
            <p:sp>
              <p:nvSpPr>
                <p:cNvPr id="41" name="Freeform 134">
                  <a:extLst>
                    <a:ext uri="{FF2B5EF4-FFF2-40B4-BE49-F238E27FC236}">
                      <a16:creationId xmlns:a16="http://schemas.microsoft.com/office/drawing/2014/main" id="{F78F2298-068E-2041-BF47-024F39F28A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15900" y="644525"/>
                  <a:ext cx="2465388" cy="3127375"/>
                </a:xfrm>
                <a:custGeom>
                  <a:avLst/>
                  <a:gdLst>
                    <a:gd name="T0" fmla="*/ 367 w 1553"/>
                    <a:gd name="T1" fmla="*/ 1970 h 1970"/>
                    <a:gd name="T2" fmla="*/ 1553 w 1553"/>
                    <a:gd name="T3" fmla="*/ 1970 h 1970"/>
                    <a:gd name="T4" fmla="*/ 1553 w 1553"/>
                    <a:gd name="T5" fmla="*/ 0 h 1970"/>
                    <a:gd name="T6" fmla="*/ 0 w 1553"/>
                    <a:gd name="T7" fmla="*/ 0 h 1970"/>
                    <a:gd name="T8" fmla="*/ 0 w 1553"/>
                    <a:gd name="T9" fmla="*/ 1619 h 1970"/>
                    <a:gd name="T10" fmla="*/ 367 w 1553"/>
                    <a:gd name="T11" fmla="*/ 1970 h 19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53" h="1970">
                      <a:moveTo>
                        <a:pt x="367" y="1970"/>
                      </a:moveTo>
                      <a:lnTo>
                        <a:pt x="1553" y="1970"/>
                      </a:lnTo>
                      <a:lnTo>
                        <a:pt x="1553" y="0"/>
                      </a:lnTo>
                      <a:lnTo>
                        <a:pt x="0" y="0"/>
                      </a:lnTo>
                      <a:lnTo>
                        <a:pt x="0" y="1619"/>
                      </a:lnTo>
                      <a:lnTo>
                        <a:pt x="367" y="197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/>
                </a:p>
              </p:txBody>
            </p:sp>
            <p:sp>
              <p:nvSpPr>
                <p:cNvPr id="42" name="Rectangle 135">
                  <a:extLst>
                    <a:ext uri="{FF2B5EF4-FFF2-40B4-BE49-F238E27FC236}">
                      <a16:creationId xmlns:a16="http://schemas.microsoft.com/office/drawing/2014/main" id="{DF456921-F402-B841-BCCE-C9E9BB07BE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8763" y="3360738"/>
                  <a:ext cx="868363" cy="107950"/>
                </a:xfrm>
                <a:prstGeom prst="rect">
                  <a:avLst/>
                </a:prstGeom>
                <a:solidFill>
                  <a:srgbClr val="EB5055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/>
                </a:p>
              </p:txBody>
            </p:sp>
            <p:sp>
              <p:nvSpPr>
                <p:cNvPr id="43" name="Rectangle 136">
                  <a:extLst>
                    <a:ext uri="{FF2B5EF4-FFF2-40B4-BE49-F238E27FC236}">
                      <a16:creationId xmlns:a16="http://schemas.microsoft.com/office/drawing/2014/main" id="{02FB51E0-1E21-E340-B7BA-C54D0199B7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14350" y="1423988"/>
                  <a:ext cx="1882775" cy="50800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/>
                </a:p>
              </p:txBody>
            </p:sp>
            <p:sp>
              <p:nvSpPr>
                <p:cNvPr id="44" name="Rectangle 137">
                  <a:extLst>
                    <a:ext uri="{FF2B5EF4-FFF2-40B4-BE49-F238E27FC236}">
                      <a16:creationId xmlns:a16="http://schemas.microsoft.com/office/drawing/2014/main" id="{5B36E8F2-3B41-4849-BF27-3ACFFDFBCB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14350" y="1619250"/>
                  <a:ext cx="1882775" cy="57150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/>
                </a:p>
              </p:txBody>
            </p:sp>
            <p:sp>
              <p:nvSpPr>
                <p:cNvPr id="45" name="Rectangle 138">
                  <a:extLst>
                    <a:ext uri="{FF2B5EF4-FFF2-40B4-BE49-F238E27FC236}">
                      <a16:creationId xmlns:a16="http://schemas.microsoft.com/office/drawing/2014/main" id="{05183E25-EEBC-6E4C-880A-F6B6AA38BF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14350" y="1822450"/>
                  <a:ext cx="1882775" cy="50800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/>
                </a:p>
              </p:txBody>
            </p:sp>
            <p:sp>
              <p:nvSpPr>
                <p:cNvPr id="46" name="Rectangle 139">
                  <a:extLst>
                    <a:ext uri="{FF2B5EF4-FFF2-40B4-BE49-F238E27FC236}">
                      <a16:creationId xmlns:a16="http://schemas.microsoft.com/office/drawing/2014/main" id="{B1BE82AE-E04D-7548-8083-F054C8323E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14350" y="2019300"/>
                  <a:ext cx="1882775" cy="57150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/>
                </a:p>
              </p:txBody>
            </p:sp>
            <p:sp>
              <p:nvSpPr>
                <p:cNvPr id="47" name="Rectangle 140">
                  <a:extLst>
                    <a:ext uri="{FF2B5EF4-FFF2-40B4-BE49-F238E27FC236}">
                      <a16:creationId xmlns:a16="http://schemas.microsoft.com/office/drawing/2014/main" id="{1102FDE7-4A06-4E48-B0CF-BF80AABAC7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14350" y="2220913"/>
                  <a:ext cx="1882775" cy="57150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/>
                </a:p>
              </p:txBody>
            </p:sp>
            <p:sp>
              <p:nvSpPr>
                <p:cNvPr id="48" name="Rectangle 141">
                  <a:extLst>
                    <a:ext uri="{FF2B5EF4-FFF2-40B4-BE49-F238E27FC236}">
                      <a16:creationId xmlns:a16="http://schemas.microsoft.com/office/drawing/2014/main" id="{ABF09E98-B7D3-5944-9886-A7F60CD88B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14350" y="2424113"/>
                  <a:ext cx="1882775" cy="50800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/>
                </a:p>
              </p:txBody>
            </p:sp>
            <p:sp>
              <p:nvSpPr>
                <p:cNvPr id="49" name="Rectangle 142">
                  <a:extLst>
                    <a:ext uri="{FF2B5EF4-FFF2-40B4-BE49-F238E27FC236}">
                      <a16:creationId xmlns:a16="http://schemas.microsoft.com/office/drawing/2014/main" id="{DDEE0A55-2CA9-B34C-8E82-4C27C912D1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14350" y="2619375"/>
                  <a:ext cx="1882775" cy="57150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/>
                </a:p>
              </p:txBody>
            </p:sp>
            <p:sp>
              <p:nvSpPr>
                <p:cNvPr id="50" name="Rectangle 143">
                  <a:extLst>
                    <a:ext uri="{FF2B5EF4-FFF2-40B4-BE49-F238E27FC236}">
                      <a16:creationId xmlns:a16="http://schemas.microsoft.com/office/drawing/2014/main" id="{CA51E8A1-2AB9-6C4B-B8C4-5DEAB91CD6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14350" y="2822575"/>
                  <a:ext cx="1882775" cy="50800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/>
                </a:p>
              </p:txBody>
            </p:sp>
            <p:sp>
              <p:nvSpPr>
                <p:cNvPr id="51" name="Rectangle 144">
                  <a:extLst>
                    <a:ext uri="{FF2B5EF4-FFF2-40B4-BE49-F238E27FC236}">
                      <a16:creationId xmlns:a16="http://schemas.microsoft.com/office/drawing/2014/main" id="{C6F7FA57-27B5-CF40-8645-6D01BB3CE0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14350" y="3025775"/>
                  <a:ext cx="1882775" cy="50800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/>
                </a:p>
              </p:txBody>
            </p:sp>
            <p:sp>
              <p:nvSpPr>
                <p:cNvPr id="52" name="Rectangle 145">
                  <a:extLst>
                    <a:ext uri="{FF2B5EF4-FFF2-40B4-BE49-F238E27FC236}">
                      <a16:creationId xmlns:a16="http://schemas.microsoft.com/office/drawing/2014/main" id="{93888029-F9DC-FD40-AA02-01575EF6FB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11213" y="1006475"/>
                  <a:ext cx="1325563" cy="106362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/>
                </a:p>
              </p:txBody>
            </p:sp>
            <p:sp>
              <p:nvSpPr>
                <p:cNvPr id="53" name="Freeform 146">
                  <a:extLst>
                    <a:ext uri="{FF2B5EF4-FFF2-40B4-BE49-F238E27FC236}">
                      <a16:creationId xmlns:a16="http://schemas.microsoft.com/office/drawing/2014/main" id="{8758DAE9-9917-B347-A41A-A921F59768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15900" y="3214688"/>
                  <a:ext cx="595313" cy="557212"/>
                </a:xfrm>
                <a:custGeom>
                  <a:avLst/>
                  <a:gdLst>
                    <a:gd name="T0" fmla="*/ 375 w 375"/>
                    <a:gd name="T1" fmla="*/ 0 h 351"/>
                    <a:gd name="T2" fmla="*/ 0 w 375"/>
                    <a:gd name="T3" fmla="*/ 0 h 351"/>
                    <a:gd name="T4" fmla="*/ 367 w 375"/>
                    <a:gd name="T5" fmla="*/ 351 h 351"/>
                    <a:gd name="T6" fmla="*/ 375 w 375"/>
                    <a:gd name="T7" fmla="*/ 0 h 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75" h="351">
                      <a:moveTo>
                        <a:pt x="375" y="0"/>
                      </a:moveTo>
                      <a:lnTo>
                        <a:pt x="0" y="0"/>
                      </a:lnTo>
                      <a:lnTo>
                        <a:pt x="367" y="351"/>
                      </a:lnTo>
                      <a:lnTo>
                        <a:pt x="375" y="0"/>
                      </a:lnTo>
                      <a:close/>
                    </a:path>
                  </a:pathLst>
                </a:custGeom>
                <a:solidFill>
                  <a:srgbClr val="BCBCB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/>
                </a:p>
              </p:txBody>
            </p:sp>
            <p:sp>
              <p:nvSpPr>
                <p:cNvPr id="54" name="Freeform 147">
                  <a:extLst>
                    <a:ext uri="{FF2B5EF4-FFF2-40B4-BE49-F238E27FC236}">
                      <a16:creationId xmlns:a16="http://schemas.microsoft.com/office/drawing/2014/main" id="{8DC1830F-4583-1B49-9CEE-84809BA731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15900" y="3214688"/>
                  <a:ext cx="595313" cy="557212"/>
                </a:xfrm>
                <a:custGeom>
                  <a:avLst/>
                  <a:gdLst>
                    <a:gd name="T0" fmla="*/ 375 w 375"/>
                    <a:gd name="T1" fmla="*/ 0 h 351"/>
                    <a:gd name="T2" fmla="*/ 0 w 375"/>
                    <a:gd name="T3" fmla="*/ 0 h 351"/>
                    <a:gd name="T4" fmla="*/ 367 w 375"/>
                    <a:gd name="T5" fmla="*/ 351 h 351"/>
                    <a:gd name="T6" fmla="*/ 375 w 375"/>
                    <a:gd name="T7" fmla="*/ 0 h 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75" h="351">
                      <a:moveTo>
                        <a:pt x="375" y="0"/>
                      </a:moveTo>
                      <a:lnTo>
                        <a:pt x="0" y="0"/>
                      </a:lnTo>
                      <a:lnTo>
                        <a:pt x="367" y="351"/>
                      </a:lnTo>
                      <a:lnTo>
                        <a:pt x="375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/>
                </a:p>
              </p:txBody>
            </p:sp>
            <p:sp>
              <p:nvSpPr>
                <p:cNvPr id="55" name="Freeform 148">
                  <a:extLst>
                    <a:ext uri="{FF2B5EF4-FFF2-40B4-BE49-F238E27FC236}">
                      <a16:creationId xmlns:a16="http://schemas.microsoft.com/office/drawing/2014/main" id="{8343D2C5-A228-A34B-9F68-8820D094E9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15900" y="3214688"/>
                  <a:ext cx="582613" cy="557212"/>
                </a:xfrm>
                <a:custGeom>
                  <a:avLst/>
                  <a:gdLst>
                    <a:gd name="T0" fmla="*/ 351 w 367"/>
                    <a:gd name="T1" fmla="*/ 20 h 351"/>
                    <a:gd name="T2" fmla="*/ 0 w 367"/>
                    <a:gd name="T3" fmla="*/ 0 h 351"/>
                    <a:gd name="T4" fmla="*/ 367 w 367"/>
                    <a:gd name="T5" fmla="*/ 351 h 351"/>
                    <a:gd name="T6" fmla="*/ 351 w 367"/>
                    <a:gd name="T7" fmla="*/ 20 h 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7" h="351">
                      <a:moveTo>
                        <a:pt x="351" y="20"/>
                      </a:moveTo>
                      <a:lnTo>
                        <a:pt x="0" y="0"/>
                      </a:lnTo>
                      <a:lnTo>
                        <a:pt x="367" y="351"/>
                      </a:lnTo>
                      <a:lnTo>
                        <a:pt x="351" y="20"/>
                      </a:lnTo>
                      <a:close/>
                    </a:path>
                  </a:pathLst>
                </a:custGeom>
                <a:solidFill>
                  <a:srgbClr val="F2EFE9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/>
                </a:p>
              </p:txBody>
            </p:sp>
            <p:sp>
              <p:nvSpPr>
                <p:cNvPr id="56" name="Rectangle 149">
                  <a:extLst>
                    <a:ext uri="{FF2B5EF4-FFF2-40B4-BE49-F238E27FC236}">
                      <a16:creationId xmlns:a16="http://schemas.microsoft.com/office/drawing/2014/main" id="{9457A291-D558-E349-B477-355190526B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82663" y="366713"/>
                  <a:ext cx="944563" cy="290512"/>
                </a:xfrm>
                <a:prstGeom prst="rect">
                  <a:avLst/>
                </a:prstGeom>
                <a:solidFill>
                  <a:srgbClr val="1E1E1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/>
                </a:p>
              </p:txBody>
            </p:sp>
          </p:grpSp>
          <p:grpSp>
            <p:nvGrpSpPr>
              <p:cNvPr id="26" name="Group 128">
                <a:extLst>
                  <a:ext uri="{FF2B5EF4-FFF2-40B4-BE49-F238E27FC236}">
                    <a16:creationId xmlns:a16="http://schemas.microsoft.com/office/drawing/2014/main" id="{A6F113CA-7151-594D-9D65-DAA8FB9B7E10}"/>
                  </a:ext>
                </a:extLst>
              </p:cNvPr>
              <p:cNvGrpSpPr/>
              <p:nvPr/>
            </p:nvGrpSpPr>
            <p:grpSpPr>
              <a:xfrm>
                <a:off x="4915488" y="4639756"/>
                <a:ext cx="998195" cy="540472"/>
                <a:chOff x="17801829" y="5891398"/>
                <a:chExt cx="954592" cy="516864"/>
              </a:xfrm>
            </p:grpSpPr>
            <p:sp>
              <p:nvSpPr>
                <p:cNvPr id="34" name="Freeform 279">
                  <a:extLst>
                    <a:ext uri="{FF2B5EF4-FFF2-40B4-BE49-F238E27FC236}">
                      <a16:creationId xmlns:a16="http://schemas.microsoft.com/office/drawing/2014/main" id="{8FA2D091-1876-EE4E-A7C6-0CE8833411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01829" y="5891398"/>
                  <a:ext cx="954592" cy="516864"/>
                </a:xfrm>
                <a:custGeom>
                  <a:avLst/>
                  <a:gdLst>
                    <a:gd name="T0" fmla="*/ 115 w 167"/>
                    <a:gd name="T1" fmla="*/ 42 h 88"/>
                    <a:gd name="T2" fmla="*/ 117 w 167"/>
                    <a:gd name="T3" fmla="*/ 33 h 88"/>
                    <a:gd name="T4" fmla="*/ 83 w 167"/>
                    <a:gd name="T5" fmla="*/ 0 h 88"/>
                    <a:gd name="T6" fmla="*/ 50 w 167"/>
                    <a:gd name="T7" fmla="*/ 33 h 88"/>
                    <a:gd name="T8" fmla="*/ 51 w 167"/>
                    <a:gd name="T9" fmla="*/ 42 h 88"/>
                    <a:gd name="T10" fmla="*/ 0 w 167"/>
                    <a:gd name="T11" fmla="*/ 42 h 88"/>
                    <a:gd name="T12" fmla="*/ 0 w 167"/>
                    <a:gd name="T13" fmla="*/ 88 h 88"/>
                    <a:gd name="T14" fmla="*/ 167 w 167"/>
                    <a:gd name="T15" fmla="*/ 88 h 88"/>
                    <a:gd name="T16" fmla="*/ 167 w 167"/>
                    <a:gd name="T17" fmla="*/ 42 h 88"/>
                    <a:gd name="T18" fmla="*/ 115 w 167"/>
                    <a:gd name="T19" fmla="*/ 42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7" h="88">
                      <a:moveTo>
                        <a:pt x="115" y="42"/>
                      </a:moveTo>
                      <a:cubicBezTo>
                        <a:pt x="116" y="39"/>
                        <a:pt x="117" y="36"/>
                        <a:pt x="117" y="33"/>
                      </a:cubicBezTo>
                      <a:cubicBezTo>
                        <a:pt x="117" y="15"/>
                        <a:pt x="102" y="0"/>
                        <a:pt x="83" y="0"/>
                      </a:cubicBezTo>
                      <a:cubicBezTo>
                        <a:pt x="65" y="0"/>
                        <a:pt x="50" y="15"/>
                        <a:pt x="50" y="33"/>
                      </a:cubicBezTo>
                      <a:cubicBezTo>
                        <a:pt x="50" y="36"/>
                        <a:pt x="51" y="39"/>
                        <a:pt x="51" y="42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0" y="88"/>
                        <a:pt x="0" y="88"/>
                        <a:pt x="0" y="88"/>
                      </a:cubicBezTo>
                      <a:cubicBezTo>
                        <a:pt x="167" y="88"/>
                        <a:pt x="167" y="88"/>
                        <a:pt x="167" y="88"/>
                      </a:cubicBezTo>
                      <a:cubicBezTo>
                        <a:pt x="167" y="42"/>
                        <a:pt x="167" y="42"/>
                        <a:pt x="167" y="42"/>
                      </a:cubicBezTo>
                      <a:lnTo>
                        <a:pt x="115" y="42"/>
                      </a:lnTo>
                      <a:close/>
                    </a:path>
                  </a:pathLst>
                </a:custGeom>
                <a:solidFill>
                  <a:srgbClr val="FFB0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/>
                </a:p>
              </p:txBody>
            </p:sp>
            <p:sp>
              <p:nvSpPr>
                <p:cNvPr id="35" name="Oval 280">
                  <a:extLst>
                    <a:ext uri="{FF2B5EF4-FFF2-40B4-BE49-F238E27FC236}">
                      <a16:creationId xmlns:a16="http://schemas.microsoft.com/office/drawing/2014/main" id="{82FC52A2-3477-1444-B88C-6C1DF2D530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167266" y="5973356"/>
                  <a:ext cx="229951" cy="230011"/>
                </a:xfrm>
                <a:prstGeom prst="ellipse">
                  <a:avLst/>
                </a:prstGeom>
                <a:solidFill>
                  <a:srgbClr val="000529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/>
                </a:p>
              </p:txBody>
            </p:sp>
          </p:grpSp>
          <p:grpSp>
            <p:nvGrpSpPr>
              <p:cNvPr id="27" name="Group 129">
                <a:extLst>
                  <a:ext uri="{FF2B5EF4-FFF2-40B4-BE49-F238E27FC236}">
                    <a16:creationId xmlns:a16="http://schemas.microsoft.com/office/drawing/2014/main" id="{3857FAFC-2F69-E24F-802C-5E1E574CDEA7}"/>
                  </a:ext>
                </a:extLst>
              </p:cNvPr>
              <p:cNvGrpSpPr/>
              <p:nvPr/>
            </p:nvGrpSpPr>
            <p:grpSpPr>
              <a:xfrm rot="1080935">
                <a:off x="2865557" y="5552197"/>
                <a:ext cx="2681043" cy="955676"/>
                <a:chOff x="485775" y="495300"/>
                <a:chExt cx="5238750" cy="1866901"/>
              </a:xfrm>
            </p:grpSpPr>
            <p:sp>
              <p:nvSpPr>
                <p:cNvPr id="28" name="Freeform 5">
                  <a:extLst>
                    <a:ext uri="{FF2B5EF4-FFF2-40B4-BE49-F238E27FC236}">
                      <a16:creationId xmlns:a16="http://schemas.microsoft.com/office/drawing/2014/main" id="{DC372BA8-B482-5445-B805-4A05C3FBA1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3750" y="1674813"/>
                  <a:ext cx="1120775" cy="687388"/>
                </a:xfrm>
                <a:custGeom>
                  <a:avLst/>
                  <a:gdLst>
                    <a:gd name="T0" fmla="*/ 6 w 117"/>
                    <a:gd name="T1" fmla="*/ 29 h 71"/>
                    <a:gd name="T2" fmla="*/ 0 w 117"/>
                    <a:gd name="T3" fmla="*/ 58 h 71"/>
                    <a:gd name="T4" fmla="*/ 63 w 117"/>
                    <a:gd name="T5" fmla="*/ 71 h 71"/>
                    <a:gd name="T6" fmla="*/ 115 w 117"/>
                    <a:gd name="T7" fmla="*/ 55 h 71"/>
                    <a:gd name="T8" fmla="*/ 115 w 117"/>
                    <a:gd name="T9" fmla="*/ 55 h 71"/>
                    <a:gd name="T10" fmla="*/ 115 w 117"/>
                    <a:gd name="T11" fmla="*/ 53 h 71"/>
                    <a:gd name="T12" fmla="*/ 68 w 117"/>
                    <a:gd name="T13" fmla="*/ 43 h 71"/>
                    <a:gd name="T14" fmla="*/ 62 w 117"/>
                    <a:gd name="T15" fmla="*/ 46 h 71"/>
                    <a:gd name="T16" fmla="*/ 57 w 117"/>
                    <a:gd name="T17" fmla="*/ 39 h 71"/>
                    <a:gd name="T18" fmla="*/ 64 w 117"/>
                    <a:gd name="T19" fmla="*/ 35 h 71"/>
                    <a:gd name="T20" fmla="*/ 68 w 117"/>
                    <a:gd name="T21" fmla="*/ 40 h 71"/>
                    <a:gd name="T22" fmla="*/ 116 w 117"/>
                    <a:gd name="T23" fmla="*/ 50 h 71"/>
                    <a:gd name="T24" fmla="*/ 117 w 117"/>
                    <a:gd name="T25" fmla="*/ 48 h 71"/>
                    <a:gd name="T26" fmla="*/ 117 w 117"/>
                    <a:gd name="T27" fmla="*/ 48 h 71"/>
                    <a:gd name="T28" fmla="*/ 75 w 117"/>
                    <a:gd name="T29" fmla="*/ 13 h 71"/>
                    <a:gd name="T30" fmla="*/ 12 w 117"/>
                    <a:gd name="T31" fmla="*/ 0 h 71"/>
                    <a:gd name="T32" fmla="*/ 6 w 117"/>
                    <a:gd name="T33" fmla="*/ 2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7" h="71">
                      <a:moveTo>
                        <a:pt x="6" y="29"/>
                      </a:move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63" y="71"/>
                        <a:pt x="63" y="71"/>
                        <a:pt x="63" y="71"/>
                      </a:cubicBezTo>
                      <a:cubicBezTo>
                        <a:pt x="76" y="58"/>
                        <a:pt x="95" y="51"/>
                        <a:pt x="115" y="55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5" y="53"/>
                        <a:pt x="115" y="53"/>
                        <a:pt x="115" y="53"/>
                      </a:cubicBezTo>
                      <a:cubicBezTo>
                        <a:pt x="68" y="43"/>
                        <a:pt x="68" y="43"/>
                        <a:pt x="68" y="43"/>
                      </a:cubicBezTo>
                      <a:cubicBezTo>
                        <a:pt x="67" y="45"/>
                        <a:pt x="64" y="47"/>
                        <a:pt x="62" y="46"/>
                      </a:cubicBezTo>
                      <a:cubicBezTo>
                        <a:pt x="59" y="45"/>
                        <a:pt x="57" y="42"/>
                        <a:pt x="57" y="39"/>
                      </a:cubicBezTo>
                      <a:cubicBezTo>
                        <a:pt x="58" y="36"/>
                        <a:pt x="61" y="34"/>
                        <a:pt x="64" y="35"/>
                      </a:cubicBezTo>
                      <a:cubicBezTo>
                        <a:pt x="67" y="36"/>
                        <a:pt x="68" y="38"/>
                        <a:pt x="68" y="40"/>
                      </a:cubicBezTo>
                      <a:cubicBezTo>
                        <a:pt x="116" y="50"/>
                        <a:pt x="116" y="50"/>
                        <a:pt x="116" y="50"/>
                      </a:cubicBezTo>
                      <a:cubicBezTo>
                        <a:pt x="117" y="48"/>
                        <a:pt x="117" y="48"/>
                        <a:pt x="117" y="48"/>
                      </a:cubicBezTo>
                      <a:cubicBezTo>
                        <a:pt x="117" y="48"/>
                        <a:pt x="117" y="48"/>
                        <a:pt x="117" y="48"/>
                      </a:cubicBezTo>
                      <a:cubicBezTo>
                        <a:pt x="97" y="44"/>
                        <a:pt x="82" y="30"/>
                        <a:pt x="75" y="13"/>
                      </a:cubicBezTo>
                      <a:cubicBezTo>
                        <a:pt x="12" y="0"/>
                        <a:pt x="12" y="0"/>
                        <a:pt x="12" y="0"/>
                      </a:cubicBezTo>
                      <a:lnTo>
                        <a:pt x="6" y="29"/>
                      </a:lnTo>
                      <a:close/>
                    </a:path>
                  </a:pathLst>
                </a:custGeom>
                <a:solidFill>
                  <a:srgbClr val="1D8C96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/>
                </a:p>
              </p:txBody>
            </p:sp>
            <p:sp>
              <p:nvSpPr>
                <p:cNvPr id="29" name="Freeform 6">
                  <a:extLst>
                    <a:ext uri="{FF2B5EF4-FFF2-40B4-BE49-F238E27FC236}">
                      <a16:creationId xmlns:a16="http://schemas.microsoft.com/office/drawing/2014/main" id="{56B26A6E-58BE-FF4C-A041-403D003088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49400" y="989013"/>
                  <a:ext cx="3351213" cy="1335088"/>
                </a:xfrm>
                <a:custGeom>
                  <a:avLst/>
                  <a:gdLst>
                    <a:gd name="T0" fmla="*/ 2111 w 2111"/>
                    <a:gd name="T1" fmla="*/ 420 h 841"/>
                    <a:gd name="T2" fmla="*/ 2027 w 2111"/>
                    <a:gd name="T3" fmla="*/ 841 h 841"/>
                    <a:gd name="T4" fmla="*/ 0 w 2111"/>
                    <a:gd name="T5" fmla="*/ 426 h 841"/>
                    <a:gd name="T6" fmla="*/ 84 w 2111"/>
                    <a:gd name="T7" fmla="*/ 0 h 841"/>
                    <a:gd name="T8" fmla="*/ 2111 w 2111"/>
                    <a:gd name="T9" fmla="*/ 420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11" h="841">
                      <a:moveTo>
                        <a:pt x="2111" y="420"/>
                      </a:moveTo>
                      <a:lnTo>
                        <a:pt x="2027" y="841"/>
                      </a:lnTo>
                      <a:lnTo>
                        <a:pt x="0" y="426"/>
                      </a:lnTo>
                      <a:lnTo>
                        <a:pt x="84" y="0"/>
                      </a:lnTo>
                      <a:lnTo>
                        <a:pt x="2111" y="420"/>
                      </a:lnTo>
                      <a:close/>
                    </a:path>
                  </a:pathLst>
                </a:custGeom>
                <a:solidFill>
                  <a:srgbClr val="0EB3B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/>
                </a:p>
              </p:txBody>
            </p:sp>
            <p:sp>
              <p:nvSpPr>
                <p:cNvPr id="30" name="Freeform 7">
                  <a:extLst>
                    <a:ext uri="{FF2B5EF4-FFF2-40B4-BE49-F238E27FC236}">
                      <a16:creationId xmlns:a16="http://schemas.microsoft.com/office/drawing/2014/main" id="{872B5270-889F-B246-A602-6200C16201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4463" y="958850"/>
                  <a:ext cx="3352800" cy="1344613"/>
                </a:xfrm>
                <a:custGeom>
                  <a:avLst/>
                  <a:gdLst>
                    <a:gd name="T0" fmla="*/ 2112 w 2112"/>
                    <a:gd name="T1" fmla="*/ 421 h 847"/>
                    <a:gd name="T2" fmla="*/ 2027 w 2112"/>
                    <a:gd name="T3" fmla="*/ 847 h 847"/>
                    <a:gd name="T4" fmla="*/ 0 w 2112"/>
                    <a:gd name="T5" fmla="*/ 427 h 847"/>
                    <a:gd name="T6" fmla="*/ 85 w 2112"/>
                    <a:gd name="T7" fmla="*/ 0 h 847"/>
                    <a:gd name="T8" fmla="*/ 2112 w 2112"/>
                    <a:gd name="T9" fmla="*/ 421 h 8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12" h="847">
                      <a:moveTo>
                        <a:pt x="2112" y="421"/>
                      </a:moveTo>
                      <a:lnTo>
                        <a:pt x="2027" y="847"/>
                      </a:lnTo>
                      <a:lnTo>
                        <a:pt x="0" y="427"/>
                      </a:lnTo>
                      <a:lnTo>
                        <a:pt x="85" y="0"/>
                      </a:lnTo>
                      <a:lnTo>
                        <a:pt x="2112" y="421"/>
                      </a:lnTo>
                      <a:close/>
                    </a:path>
                  </a:pathLst>
                </a:custGeom>
                <a:solidFill>
                  <a:srgbClr val="FDC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/>
                </a:p>
              </p:txBody>
            </p:sp>
            <p:sp>
              <p:nvSpPr>
                <p:cNvPr id="31" name="Freeform 8">
                  <a:extLst>
                    <a:ext uri="{FF2B5EF4-FFF2-40B4-BE49-F238E27FC236}">
                      <a16:creationId xmlns:a16="http://schemas.microsoft.com/office/drawing/2014/main" id="{A5CBB471-733A-9C41-80B2-7A393C348F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775" y="736600"/>
                  <a:ext cx="536575" cy="862013"/>
                </a:xfrm>
                <a:custGeom>
                  <a:avLst/>
                  <a:gdLst>
                    <a:gd name="T0" fmla="*/ 37 w 56"/>
                    <a:gd name="T1" fmla="*/ 88 h 89"/>
                    <a:gd name="T2" fmla="*/ 39 w 56"/>
                    <a:gd name="T3" fmla="*/ 89 h 89"/>
                    <a:gd name="T4" fmla="*/ 56 w 56"/>
                    <a:gd name="T5" fmla="*/ 5 h 89"/>
                    <a:gd name="T6" fmla="*/ 54 w 56"/>
                    <a:gd name="T7" fmla="*/ 4 h 89"/>
                    <a:gd name="T8" fmla="*/ 5 w 56"/>
                    <a:gd name="T9" fmla="*/ 38 h 89"/>
                    <a:gd name="T10" fmla="*/ 37 w 56"/>
                    <a:gd name="T11" fmla="*/ 88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89">
                      <a:moveTo>
                        <a:pt x="37" y="88"/>
                      </a:moveTo>
                      <a:cubicBezTo>
                        <a:pt x="39" y="89"/>
                        <a:pt x="39" y="89"/>
                        <a:pt x="39" y="89"/>
                      </a:cubicBezTo>
                      <a:cubicBezTo>
                        <a:pt x="56" y="5"/>
                        <a:pt x="56" y="5"/>
                        <a:pt x="56" y="5"/>
                      </a:cubicBezTo>
                      <a:cubicBezTo>
                        <a:pt x="54" y="4"/>
                        <a:pt x="54" y="4"/>
                        <a:pt x="54" y="4"/>
                      </a:cubicBezTo>
                      <a:cubicBezTo>
                        <a:pt x="32" y="0"/>
                        <a:pt x="10" y="15"/>
                        <a:pt x="5" y="38"/>
                      </a:cubicBezTo>
                      <a:cubicBezTo>
                        <a:pt x="0" y="61"/>
                        <a:pt x="15" y="83"/>
                        <a:pt x="37" y="88"/>
                      </a:cubicBezTo>
                      <a:close/>
                    </a:path>
                  </a:pathLst>
                </a:custGeom>
                <a:solidFill>
                  <a:srgbClr val="FDC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/>
                </a:p>
              </p:txBody>
            </p:sp>
            <p:sp>
              <p:nvSpPr>
                <p:cNvPr id="32" name="Freeform 9">
                  <a:extLst>
                    <a:ext uri="{FF2B5EF4-FFF2-40B4-BE49-F238E27FC236}">
                      <a16:creationId xmlns:a16="http://schemas.microsoft.com/office/drawing/2014/main" id="{D1DEDCBF-1C60-A441-B2FB-985281F721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8838" y="495300"/>
                  <a:ext cx="2087563" cy="1373188"/>
                </a:xfrm>
                <a:custGeom>
                  <a:avLst/>
                  <a:gdLst>
                    <a:gd name="T0" fmla="*/ 17 w 218"/>
                    <a:gd name="T1" fmla="*/ 30 h 142"/>
                    <a:gd name="T2" fmla="*/ 0 w 218"/>
                    <a:gd name="T3" fmla="*/ 114 h 142"/>
                    <a:gd name="T4" fmla="*/ 137 w 218"/>
                    <a:gd name="T5" fmla="*/ 142 h 142"/>
                    <a:gd name="T6" fmla="*/ 145 w 218"/>
                    <a:gd name="T7" fmla="*/ 136 h 142"/>
                    <a:gd name="T8" fmla="*/ 159 w 218"/>
                    <a:gd name="T9" fmla="*/ 65 h 142"/>
                    <a:gd name="T10" fmla="*/ 154 w 218"/>
                    <a:gd name="T11" fmla="*/ 58 h 142"/>
                    <a:gd name="T12" fmla="*/ 31 w 218"/>
                    <a:gd name="T13" fmla="*/ 32 h 142"/>
                    <a:gd name="T14" fmla="*/ 54 w 218"/>
                    <a:gd name="T15" fmla="*/ 18 h 142"/>
                    <a:gd name="T16" fmla="*/ 206 w 218"/>
                    <a:gd name="T17" fmla="*/ 49 h 142"/>
                    <a:gd name="T18" fmla="*/ 206 w 218"/>
                    <a:gd name="T19" fmla="*/ 49 h 142"/>
                    <a:gd name="T20" fmla="*/ 216 w 218"/>
                    <a:gd name="T21" fmla="*/ 44 h 142"/>
                    <a:gd name="T22" fmla="*/ 216 w 218"/>
                    <a:gd name="T23" fmla="*/ 44 h 142"/>
                    <a:gd name="T24" fmla="*/ 218 w 218"/>
                    <a:gd name="T25" fmla="*/ 36 h 142"/>
                    <a:gd name="T26" fmla="*/ 57 w 218"/>
                    <a:gd name="T27" fmla="*/ 3 h 142"/>
                    <a:gd name="T28" fmla="*/ 17 w 218"/>
                    <a:gd name="T29" fmla="*/ 30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18" h="142">
                      <a:moveTo>
                        <a:pt x="17" y="30"/>
                      </a:move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137" y="142"/>
                        <a:pt x="137" y="142"/>
                        <a:pt x="137" y="142"/>
                      </a:cubicBezTo>
                      <a:cubicBezTo>
                        <a:pt x="140" y="142"/>
                        <a:pt x="144" y="140"/>
                        <a:pt x="145" y="136"/>
                      </a:cubicBezTo>
                      <a:cubicBezTo>
                        <a:pt x="159" y="65"/>
                        <a:pt x="159" y="65"/>
                        <a:pt x="159" y="65"/>
                      </a:cubicBezTo>
                      <a:cubicBezTo>
                        <a:pt x="160" y="62"/>
                        <a:pt x="158" y="58"/>
                        <a:pt x="154" y="58"/>
                      </a:cubicBezTo>
                      <a:cubicBezTo>
                        <a:pt x="31" y="32"/>
                        <a:pt x="31" y="32"/>
                        <a:pt x="31" y="32"/>
                      </a:cubicBezTo>
                      <a:cubicBezTo>
                        <a:pt x="33" y="22"/>
                        <a:pt x="44" y="15"/>
                        <a:pt x="54" y="18"/>
                      </a:cubicBezTo>
                      <a:cubicBezTo>
                        <a:pt x="206" y="49"/>
                        <a:pt x="206" y="49"/>
                        <a:pt x="206" y="49"/>
                      </a:cubicBezTo>
                      <a:cubicBezTo>
                        <a:pt x="206" y="49"/>
                        <a:pt x="206" y="49"/>
                        <a:pt x="206" y="49"/>
                      </a:cubicBezTo>
                      <a:cubicBezTo>
                        <a:pt x="210" y="49"/>
                        <a:pt x="215" y="47"/>
                        <a:pt x="216" y="44"/>
                      </a:cubicBezTo>
                      <a:cubicBezTo>
                        <a:pt x="216" y="44"/>
                        <a:pt x="216" y="44"/>
                        <a:pt x="216" y="44"/>
                      </a:cubicBezTo>
                      <a:cubicBezTo>
                        <a:pt x="218" y="36"/>
                        <a:pt x="218" y="36"/>
                        <a:pt x="218" y="36"/>
                      </a:cubicBezTo>
                      <a:cubicBezTo>
                        <a:pt x="57" y="3"/>
                        <a:pt x="57" y="3"/>
                        <a:pt x="57" y="3"/>
                      </a:cubicBezTo>
                      <a:cubicBezTo>
                        <a:pt x="39" y="0"/>
                        <a:pt x="21" y="11"/>
                        <a:pt x="17" y="30"/>
                      </a:cubicBezTo>
                      <a:close/>
                    </a:path>
                  </a:pathLst>
                </a:custGeom>
                <a:solidFill>
                  <a:srgbClr val="1D8C96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/>
                </a:p>
              </p:txBody>
            </p:sp>
            <p:sp>
              <p:nvSpPr>
                <p:cNvPr id="33" name="Freeform 10">
                  <a:extLst>
                    <a:ext uri="{FF2B5EF4-FFF2-40B4-BE49-F238E27FC236}">
                      <a16:creationId xmlns:a16="http://schemas.microsoft.com/office/drawing/2014/main" id="{4D10791A-F2A3-1343-8B49-1EF88CA5BB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3775" y="804863"/>
                  <a:ext cx="344488" cy="850900"/>
                </a:xfrm>
                <a:custGeom>
                  <a:avLst/>
                  <a:gdLst>
                    <a:gd name="T0" fmla="*/ 114 w 217"/>
                    <a:gd name="T1" fmla="*/ 536 h 536"/>
                    <a:gd name="T2" fmla="*/ 217 w 217"/>
                    <a:gd name="T3" fmla="*/ 24 h 536"/>
                    <a:gd name="T4" fmla="*/ 102 w 217"/>
                    <a:gd name="T5" fmla="*/ 0 h 536"/>
                    <a:gd name="T6" fmla="*/ 0 w 217"/>
                    <a:gd name="T7" fmla="*/ 512 h 536"/>
                    <a:gd name="T8" fmla="*/ 114 w 217"/>
                    <a:gd name="T9" fmla="*/ 536 h 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7" h="536">
                      <a:moveTo>
                        <a:pt x="114" y="536"/>
                      </a:moveTo>
                      <a:lnTo>
                        <a:pt x="217" y="24"/>
                      </a:lnTo>
                      <a:lnTo>
                        <a:pt x="102" y="0"/>
                      </a:lnTo>
                      <a:lnTo>
                        <a:pt x="0" y="512"/>
                      </a:lnTo>
                      <a:lnTo>
                        <a:pt x="114" y="536"/>
                      </a:lnTo>
                      <a:close/>
                    </a:path>
                  </a:pathLst>
                </a:custGeom>
                <a:solidFill>
                  <a:srgbClr val="FDC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/>
                </a:p>
              </p:txBody>
            </p:sp>
          </p:grpSp>
        </p:grpSp>
      </p:grpSp>
      <p:sp>
        <p:nvSpPr>
          <p:cNvPr id="95" name="TextBox 15">
            <a:extLst>
              <a:ext uri="{FF2B5EF4-FFF2-40B4-BE49-F238E27FC236}">
                <a16:creationId xmlns:a16="http://schemas.microsoft.com/office/drawing/2014/main" id="{02320F3A-89C8-8744-92A5-7F7A5FF9B2C3}"/>
              </a:ext>
            </a:extLst>
          </p:cNvPr>
          <p:cNvSpPr txBox="1"/>
          <p:nvPr/>
        </p:nvSpPr>
        <p:spPr>
          <a:xfrm>
            <a:off x="1296569" y="591027"/>
            <a:ext cx="10895431" cy="415490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  <a:latin typeface="Century Gothic" panose="020B0502020202020204" pitchFamily="34" charset="0"/>
                <a:cs typeface="Lato Regular"/>
              </a:rPr>
              <a:t>UETS Modülleri</a:t>
            </a:r>
            <a:endParaRPr lang="id-ID" sz="2400" b="1" dirty="0">
              <a:solidFill>
                <a:schemeClr val="bg1"/>
              </a:solidFill>
              <a:latin typeface="Century Gothic" panose="020B0502020202020204" pitchFamily="34" charset="0"/>
              <a:cs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60786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BE2CC35-1F0B-134E-8937-6D48ED874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639" y="2170987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23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6EE2F52-2A12-AD4C-9968-9647F3E6A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794" y="4294240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81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BB9199-95B9-B044-9CDA-02A4E865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A0933FF-6CD4-3249-9633-8A3C39F13325}"/>
              </a:ext>
            </a:extLst>
          </p:cNvPr>
          <p:cNvSpPr txBox="1"/>
          <p:nvPr/>
        </p:nvSpPr>
        <p:spPr>
          <a:xfrm>
            <a:off x="1874975" y="3128760"/>
            <a:ext cx="8442049" cy="553998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000" b="1" dirty="0">
                <a:solidFill>
                  <a:srgbClr val="84648B"/>
                </a:solidFill>
                <a:latin typeface="Century Gothic" panose="020B0502020202020204" pitchFamily="34" charset="0"/>
              </a:rPr>
              <a:t>f. Sabit Tanımlama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A0933FF-6CD4-3249-9633-8A3C39F13325}"/>
              </a:ext>
            </a:extLst>
          </p:cNvPr>
          <p:cNvSpPr txBox="1"/>
          <p:nvPr/>
        </p:nvSpPr>
        <p:spPr>
          <a:xfrm>
            <a:off x="1697993" y="2028695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1. Parametre İşlemleri</a:t>
            </a:r>
          </a:p>
        </p:txBody>
      </p:sp>
    </p:spTree>
    <p:extLst>
      <p:ext uri="{BB962C8B-B14F-4D97-AF65-F5344CB8AC3E}">
        <p14:creationId xmlns:p14="http://schemas.microsoft.com/office/powerpoint/2010/main" val="157246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5730DA2-2F9B-1246-8601-7C116805C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3" y="4036411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02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-0.04193 0.0465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4B45AFB-5713-2546-9AD4-D22FC3F4E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866" y="1020097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49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D3DCE97-3F29-CA4E-B78F-4DD3CA894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195" y="1039762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58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BB9199-95B9-B044-9CDA-02A4E865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A0933FF-6CD4-3249-9633-8A3C39F13325}"/>
              </a:ext>
            </a:extLst>
          </p:cNvPr>
          <p:cNvSpPr txBox="1"/>
          <p:nvPr/>
        </p:nvSpPr>
        <p:spPr>
          <a:xfrm>
            <a:off x="1874975" y="3128760"/>
            <a:ext cx="8442049" cy="553998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000" b="1" dirty="0">
                <a:solidFill>
                  <a:srgbClr val="84648B"/>
                </a:solidFill>
                <a:latin typeface="Century Gothic" panose="020B0502020202020204" pitchFamily="34" charset="0"/>
              </a:rPr>
              <a:t>g. Sabit Değeri Tanımlama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A0933FF-6CD4-3249-9633-8A3C39F13325}"/>
              </a:ext>
            </a:extLst>
          </p:cNvPr>
          <p:cNvSpPr txBox="1"/>
          <p:nvPr/>
        </p:nvSpPr>
        <p:spPr>
          <a:xfrm>
            <a:off x="1697993" y="2028695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1. Parametre İşlemleri</a:t>
            </a:r>
          </a:p>
        </p:txBody>
      </p:sp>
    </p:spTree>
    <p:extLst>
      <p:ext uri="{BB962C8B-B14F-4D97-AF65-F5344CB8AC3E}">
        <p14:creationId xmlns:p14="http://schemas.microsoft.com/office/powerpoint/2010/main" val="300184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45EA21C-E8BC-6B4F-ABA0-3AB4EF0DD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41" y="3987250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64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-0.04506 0.0824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F74A2AA-49B7-494D-B1AE-8BFECF111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195" y="1039762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40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BB9199-95B9-B044-9CDA-02A4E865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A0933FF-6CD4-3249-9633-8A3C39F13325}"/>
              </a:ext>
            </a:extLst>
          </p:cNvPr>
          <p:cNvSpPr txBox="1"/>
          <p:nvPr/>
        </p:nvSpPr>
        <p:spPr>
          <a:xfrm>
            <a:off x="1874975" y="3128760"/>
            <a:ext cx="8442049" cy="553998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000" b="1" dirty="0">
                <a:solidFill>
                  <a:srgbClr val="84648B"/>
                </a:solidFill>
                <a:latin typeface="Century Gothic" panose="020B0502020202020204" pitchFamily="34" charset="0"/>
              </a:rPr>
              <a:t>h. Portföy Parametresi Tanımlama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A0933FF-6CD4-3249-9633-8A3C39F13325}"/>
              </a:ext>
            </a:extLst>
          </p:cNvPr>
          <p:cNvSpPr txBox="1"/>
          <p:nvPr/>
        </p:nvSpPr>
        <p:spPr>
          <a:xfrm>
            <a:off x="1697993" y="2028695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1. Parametre İşlemleri</a:t>
            </a:r>
          </a:p>
        </p:txBody>
      </p:sp>
    </p:spTree>
    <p:extLst>
      <p:ext uri="{BB962C8B-B14F-4D97-AF65-F5344CB8AC3E}">
        <p14:creationId xmlns:p14="http://schemas.microsoft.com/office/powerpoint/2010/main" val="67779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1">
            <a:extLst>
              <a:ext uri="{FF2B5EF4-FFF2-40B4-BE49-F238E27FC236}">
                <a16:creationId xmlns:a16="http://schemas.microsoft.com/office/drawing/2014/main" id="{E4A121E8-7AE1-D347-82AD-D73A6E915E50}"/>
              </a:ext>
            </a:extLst>
          </p:cNvPr>
          <p:cNvSpPr txBox="1">
            <a:spLocks/>
          </p:cNvSpPr>
          <p:nvPr/>
        </p:nvSpPr>
        <p:spPr>
          <a:xfrm>
            <a:off x="911566" y="5887478"/>
            <a:ext cx="6653892" cy="28030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/>
              <a:t>Dönüşümde Kelebek Etkisi</a:t>
            </a:r>
            <a:endParaRPr lang="en-US" dirty="0"/>
          </a:p>
        </p:txBody>
      </p:sp>
      <p:sp>
        <p:nvSpPr>
          <p:cNvPr id="5" name="TextBox 320">
            <a:extLst>
              <a:ext uri="{FF2B5EF4-FFF2-40B4-BE49-F238E27FC236}">
                <a16:creationId xmlns:a16="http://schemas.microsoft.com/office/drawing/2014/main" id="{07EB9094-0DE8-8A43-A9D4-3EDBEDE63507}"/>
              </a:ext>
            </a:extLst>
          </p:cNvPr>
          <p:cNvSpPr txBox="1"/>
          <p:nvPr/>
        </p:nvSpPr>
        <p:spPr>
          <a:xfrm>
            <a:off x="3229279" y="1911503"/>
            <a:ext cx="2018530" cy="646313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tr-TR" b="1" dirty="0">
                <a:latin typeface="Century Gothic" panose="020B0502020202020204" pitchFamily="34" charset="0"/>
              </a:rPr>
              <a:t>Yeterlilik Sistemi</a:t>
            </a:r>
          </a:p>
          <a:p>
            <a:r>
              <a:rPr lang="tr-TR" b="1" dirty="0">
                <a:latin typeface="Century Gothic" panose="020B0502020202020204" pitchFamily="34" charset="0"/>
              </a:rPr>
              <a:t>Modülü</a:t>
            </a:r>
            <a:endParaRPr lang="id-ID" b="1" dirty="0">
              <a:latin typeface="Century Gothic" panose="020B0502020202020204" pitchFamily="34" charset="0"/>
            </a:endParaRPr>
          </a:p>
        </p:txBody>
      </p:sp>
      <p:sp>
        <p:nvSpPr>
          <p:cNvPr id="6" name="TextBox 321">
            <a:extLst>
              <a:ext uri="{FF2B5EF4-FFF2-40B4-BE49-F238E27FC236}">
                <a16:creationId xmlns:a16="http://schemas.microsoft.com/office/drawing/2014/main" id="{B72C8AC9-2481-A247-A512-3F7FF52776FE}"/>
              </a:ext>
            </a:extLst>
          </p:cNvPr>
          <p:cNvSpPr txBox="1"/>
          <p:nvPr/>
        </p:nvSpPr>
        <p:spPr>
          <a:xfrm>
            <a:off x="3218663" y="2522664"/>
            <a:ext cx="2778269" cy="1211083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300" dirty="0">
                <a:latin typeface="Century Gothic" panose="020B0502020202020204" pitchFamily="34" charset="0"/>
                <a:cs typeface="Lato Light"/>
              </a:rPr>
              <a:t>Her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bir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uzmanlık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eğitimi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programının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talebini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alan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ve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eğitim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kapasitesini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benzerleri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ile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karşılaştırma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imkanı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tr-TR" sz="1300" dirty="0">
                <a:latin typeface="Century Gothic" panose="020B0502020202020204" pitchFamily="34" charset="0"/>
                <a:cs typeface="Lato Light"/>
              </a:rPr>
              <a:t>sunan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modüldür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.</a:t>
            </a:r>
          </a:p>
        </p:txBody>
      </p:sp>
      <p:sp>
        <p:nvSpPr>
          <p:cNvPr id="7" name="Rectangle 322">
            <a:extLst>
              <a:ext uri="{FF2B5EF4-FFF2-40B4-BE49-F238E27FC236}">
                <a16:creationId xmlns:a16="http://schemas.microsoft.com/office/drawing/2014/main" id="{12292858-E9AD-2445-B85E-7191FF7C313B}"/>
              </a:ext>
            </a:extLst>
          </p:cNvPr>
          <p:cNvSpPr/>
          <p:nvPr/>
        </p:nvSpPr>
        <p:spPr>
          <a:xfrm>
            <a:off x="3310450" y="1482934"/>
            <a:ext cx="2142652" cy="384010"/>
          </a:xfrm>
          <a:prstGeom prst="rect">
            <a:avLst/>
          </a:prstGeom>
          <a:solidFill>
            <a:srgbClr val="84648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TextBox 323">
            <a:extLst>
              <a:ext uri="{FF2B5EF4-FFF2-40B4-BE49-F238E27FC236}">
                <a16:creationId xmlns:a16="http://schemas.microsoft.com/office/drawing/2014/main" id="{821D3140-ADD3-3B47-B2B8-B5E02DE730A8}"/>
              </a:ext>
            </a:extLst>
          </p:cNvPr>
          <p:cNvSpPr txBox="1"/>
          <p:nvPr/>
        </p:nvSpPr>
        <p:spPr>
          <a:xfrm>
            <a:off x="5904097" y="1913266"/>
            <a:ext cx="2093807" cy="369314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tr-TR" b="1" dirty="0">
                <a:latin typeface="Century Gothic" panose="020B0502020202020204" pitchFamily="34" charset="0"/>
              </a:rPr>
              <a:t>Müfredat Modülü</a:t>
            </a:r>
            <a:endParaRPr lang="id-ID" b="1" dirty="0">
              <a:latin typeface="Century Gothic" panose="020B0502020202020204" pitchFamily="34" charset="0"/>
            </a:endParaRPr>
          </a:p>
        </p:txBody>
      </p:sp>
      <p:sp>
        <p:nvSpPr>
          <p:cNvPr id="9" name="TextBox 324">
            <a:extLst>
              <a:ext uri="{FF2B5EF4-FFF2-40B4-BE49-F238E27FC236}">
                <a16:creationId xmlns:a16="http://schemas.microsoft.com/office/drawing/2014/main" id="{1255B800-9E8D-B945-B16B-E8BF04FBA624}"/>
              </a:ext>
            </a:extLst>
          </p:cNvPr>
          <p:cNvSpPr txBox="1"/>
          <p:nvPr/>
        </p:nvSpPr>
        <p:spPr>
          <a:xfrm>
            <a:off x="5912133" y="2335587"/>
            <a:ext cx="2507248" cy="1211083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300" dirty="0">
                <a:latin typeface="Century Gothic" panose="020B0502020202020204" pitchFamily="34" charset="0"/>
                <a:cs typeface="Lato Light"/>
              </a:rPr>
              <a:t>Her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bir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uzmanlık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dalına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ait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çekirdek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müfredatların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önceki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versiyonları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ile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birlikte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görüntülenebildiği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modüldür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.</a:t>
            </a:r>
          </a:p>
        </p:txBody>
      </p:sp>
      <p:sp>
        <p:nvSpPr>
          <p:cNvPr id="10" name="Rectangle 325">
            <a:extLst>
              <a:ext uri="{FF2B5EF4-FFF2-40B4-BE49-F238E27FC236}">
                <a16:creationId xmlns:a16="http://schemas.microsoft.com/office/drawing/2014/main" id="{B20CC5AF-E879-6B4D-A4D4-B51B9B04C5B4}"/>
              </a:ext>
            </a:extLst>
          </p:cNvPr>
          <p:cNvSpPr/>
          <p:nvPr/>
        </p:nvSpPr>
        <p:spPr>
          <a:xfrm>
            <a:off x="5985268" y="1484697"/>
            <a:ext cx="2142652" cy="3840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1" name="TextBox 326">
            <a:extLst>
              <a:ext uri="{FF2B5EF4-FFF2-40B4-BE49-F238E27FC236}">
                <a16:creationId xmlns:a16="http://schemas.microsoft.com/office/drawing/2014/main" id="{8B34D819-8B94-EC47-9971-2AC688440EF0}"/>
              </a:ext>
            </a:extLst>
          </p:cNvPr>
          <p:cNvSpPr txBox="1"/>
          <p:nvPr/>
        </p:nvSpPr>
        <p:spPr>
          <a:xfrm>
            <a:off x="526189" y="1902480"/>
            <a:ext cx="2138691" cy="646313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tr-TR" b="1" dirty="0">
                <a:latin typeface="Century Gothic" panose="020B0502020202020204" pitchFamily="34" charset="0"/>
              </a:rPr>
              <a:t>Global Kontenjan</a:t>
            </a:r>
          </a:p>
          <a:p>
            <a:r>
              <a:rPr lang="tr-TR" b="1" dirty="0">
                <a:latin typeface="Century Gothic" panose="020B0502020202020204" pitchFamily="34" charset="0"/>
              </a:rPr>
              <a:t>Modülü</a:t>
            </a:r>
            <a:endParaRPr lang="id-ID" b="1" dirty="0">
              <a:latin typeface="Century Gothic" panose="020B0502020202020204" pitchFamily="34" charset="0"/>
            </a:endParaRPr>
          </a:p>
        </p:txBody>
      </p:sp>
      <p:sp>
        <p:nvSpPr>
          <p:cNvPr id="12" name="TextBox 327">
            <a:extLst>
              <a:ext uri="{FF2B5EF4-FFF2-40B4-BE49-F238E27FC236}">
                <a16:creationId xmlns:a16="http://schemas.microsoft.com/office/drawing/2014/main" id="{7853A7F0-6D15-F140-A6E3-20F701671A13}"/>
              </a:ext>
            </a:extLst>
          </p:cNvPr>
          <p:cNvSpPr txBox="1"/>
          <p:nvPr/>
        </p:nvSpPr>
        <p:spPr>
          <a:xfrm>
            <a:off x="526189" y="2579206"/>
            <a:ext cx="2348726" cy="973005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Uzmanlık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eğitimine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giriş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sınavları’nda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ilan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edilecek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kontenjanın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belirleneceği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modüldür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.</a:t>
            </a:r>
          </a:p>
        </p:txBody>
      </p:sp>
      <p:sp>
        <p:nvSpPr>
          <p:cNvPr id="13" name="Rectangle 328">
            <a:extLst>
              <a:ext uri="{FF2B5EF4-FFF2-40B4-BE49-F238E27FC236}">
                <a16:creationId xmlns:a16="http://schemas.microsoft.com/office/drawing/2014/main" id="{3FD986A4-9624-114A-8ACD-E0517738B4CF}"/>
              </a:ext>
            </a:extLst>
          </p:cNvPr>
          <p:cNvSpPr/>
          <p:nvPr/>
        </p:nvSpPr>
        <p:spPr>
          <a:xfrm>
            <a:off x="652246" y="1473911"/>
            <a:ext cx="2142652" cy="384010"/>
          </a:xfrm>
          <a:prstGeom prst="rect">
            <a:avLst/>
          </a:prstGeom>
          <a:solidFill>
            <a:srgbClr val="57B3A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B7896634-DC2E-7948-8775-B7520F8B1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4435" y="1550799"/>
            <a:ext cx="267673" cy="257729"/>
          </a:xfrm>
          <a:custGeom>
            <a:avLst/>
            <a:gdLst>
              <a:gd name="T0" fmla="*/ 221804 w 498"/>
              <a:gd name="T1" fmla="*/ 194813 h 435"/>
              <a:gd name="T2" fmla="*/ 221804 w 498"/>
              <a:gd name="T3" fmla="*/ 194813 h 435"/>
              <a:gd name="T4" fmla="*/ 217341 w 498"/>
              <a:gd name="T5" fmla="*/ 147232 h 435"/>
              <a:gd name="T6" fmla="*/ 189671 w 498"/>
              <a:gd name="T7" fmla="*/ 131521 h 435"/>
              <a:gd name="T8" fmla="*/ 166018 w 498"/>
              <a:gd name="T9" fmla="*/ 103691 h 435"/>
              <a:gd name="T10" fmla="*/ 174051 w 498"/>
              <a:gd name="T11" fmla="*/ 87980 h 435"/>
              <a:gd name="T12" fmla="*/ 182084 w 498"/>
              <a:gd name="T13" fmla="*/ 71372 h 435"/>
              <a:gd name="T14" fmla="*/ 178068 w 498"/>
              <a:gd name="T15" fmla="*/ 67781 h 435"/>
              <a:gd name="T16" fmla="*/ 182084 w 498"/>
              <a:gd name="T17" fmla="*/ 51621 h 435"/>
              <a:gd name="T18" fmla="*/ 154415 w 498"/>
              <a:gd name="T19" fmla="*/ 27830 h 435"/>
              <a:gd name="T20" fmla="*/ 126745 w 498"/>
              <a:gd name="T21" fmla="*/ 51621 h 435"/>
              <a:gd name="T22" fmla="*/ 130762 w 498"/>
              <a:gd name="T23" fmla="*/ 67781 h 435"/>
              <a:gd name="T24" fmla="*/ 126745 w 498"/>
              <a:gd name="T25" fmla="*/ 71372 h 435"/>
              <a:gd name="T26" fmla="*/ 134778 w 498"/>
              <a:gd name="T27" fmla="*/ 87980 h 435"/>
              <a:gd name="T28" fmla="*/ 138795 w 498"/>
              <a:gd name="T29" fmla="*/ 103691 h 435"/>
              <a:gd name="T30" fmla="*/ 130762 w 498"/>
              <a:gd name="T31" fmla="*/ 123441 h 435"/>
              <a:gd name="T32" fmla="*/ 170035 w 498"/>
              <a:gd name="T33" fmla="*/ 163392 h 435"/>
              <a:gd name="T34" fmla="*/ 170035 w 498"/>
              <a:gd name="T35" fmla="*/ 194813 h 435"/>
              <a:gd name="T36" fmla="*/ 221804 w 498"/>
              <a:gd name="T37" fmla="*/ 194813 h 435"/>
              <a:gd name="T38" fmla="*/ 115142 w 498"/>
              <a:gd name="T39" fmla="*/ 135561 h 435"/>
              <a:gd name="T40" fmla="*/ 115142 w 498"/>
              <a:gd name="T41" fmla="*/ 135561 h 435"/>
              <a:gd name="T42" fmla="*/ 83455 w 498"/>
              <a:gd name="T43" fmla="*/ 103691 h 435"/>
              <a:gd name="T44" fmla="*/ 95059 w 498"/>
              <a:gd name="T45" fmla="*/ 75412 h 435"/>
              <a:gd name="T46" fmla="*/ 103092 w 498"/>
              <a:gd name="T47" fmla="*/ 59701 h 435"/>
              <a:gd name="T48" fmla="*/ 99075 w 498"/>
              <a:gd name="T49" fmla="*/ 51621 h 435"/>
              <a:gd name="T50" fmla="*/ 103092 w 498"/>
              <a:gd name="T51" fmla="*/ 31870 h 435"/>
              <a:gd name="T52" fmla="*/ 67389 w 498"/>
              <a:gd name="T53" fmla="*/ 0 h 435"/>
              <a:gd name="T54" fmla="*/ 31686 w 498"/>
              <a:gd name="T55" fmla="*/ 31870 h 435"/>
              <a:gd name="T56" fmla="*/ 31686 w 498"/>
              <a:gd name="T57" fmla="*/ 51621 h 435"/>
              <a:gd name="T58" fmla="*/ 31686 w 498"/>
              <a:gd name="T59" fmla="*/ 59701 h 435"/>
              <a:gd name="T60" fmla="*/ 39719 w 498"/>
              <a:gd name="T61" fmla="*/ 75412 h 435"/>
              <a:gd name="T62" fmla="*/ 47753 w 498"/>
              <a:gd name="T63" fmla="*/ 103691 h 435"/>
              <a:gd name="T64" fmla="*/ 20083 w 498"/>
              <a:gd name="T65" fmla="*/ 135561 h 435"/>
              <a:gd name="T66" fmla="*/ 0 w 498"/>
              <a:gd name="T67" fmla="*/ 155312 h 435"/>
              <a:gd name="T68" fmla="*/ 0 w 498"/>
              <a:gd name="T69" fmla="*/ 194813 h 435"/>
              <a:gd name="T70" fmla="*/ 154415 w 498"/>
              <a:gd name="T71" fmla="*/ 194813 h 435"/>
              <a:gd name="T72" fmla="*/ 154415 w 498"/>
              <a:gd name="T73" fmla="*/ 163392 h 435"/>
              <a:gd name="T74" fmla="*/ 115142 w 498"/>
              <a:gd name="T75" fmla="*/ 135561 h 43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98" h="435">
                <a:moveTo>
                  <a:pt x="497" y="434"/>
                </a:moveTo>
                <a:lnTo>
                  <a:pt x="497" y="434"/>
                </a:lnTo>
                <a:cubicBezTo>
                  <a:pt x="497" y="434"/>
                  <a:pt x="497" y="337"/>
                  <a:pt x="487" y="328"/>
                </a:cubicBezTo>
                <a:cubicBezTo>
                  <a:pt x="479" y="319"/>
                  <a:pt x="462" y="302"/>
                  <a:pt x="425" y="293"/>
                </a:cubicBezTo>
                <a:cubicBezTo>
                  <a:pt x="390" y="275"/>
                  <a:pt x="372" y="257"/>
                  <a:pt x="372" y="231"/>
                </a:cubicBezTo>
                <a:cubicBezTo>
                  <a:pt x="372" y="213"/>
                  <a:pt x="390" y="222"/>
                  <a:pt x="390" y="196"/>
                </a:cubicBezTo>
                <a:cubicBezTo>
                  <a:pt x="390" y="178"/>
                  <a:pt x="408" y="196"/>
                  <a:pt x="408" y="159"/>
                </a:cubicBezTo>
                <a:cubicBezTo>
                  <a:pt x="408" y="151"/>
                  <a:pt x="399" y="151"/>
                  <a:pt x="399" y="151"/>
                </a:cubicBezTo>
                <a:cubicBezTo>
                  <a:pt x="399" y="151"/>
                  <a:pt x="408" y="133"/>
                  <a:pt x="408" y="115"/>
                </a:cubicBezTo>
                <a:cubicBezTo>
                  <a:pt x="408" y="98"/>
                  <a:pt x="399" y="62"/>
                  <a:pt x="346" y="62"/>
                </a:cubicBezTo>
                <a:cubicBezTo>
                  <a:pt x="293" y="62"/>
                  <a:pt x="284" y="98"/>
                  <a:pt x="284" y="115"/>
                </a:cubicBezTo>
                <a:cubicBezTo>
                  <a:pt x="284" y="133"/>
                  <a:pt x="293" y="151"/>
                  <a:pt x="293" y="151"/>
                </a:cubicBezTo>
                <a:cubicBezTo>
                  <a:pt x="293" y="151"/>
                  <a:pt x="284" y="151"/>
                  <a:pt x="284" y="159"/>
                </a:cubicBezTo>
                <a:cubicBezTo>
                  <a:pt x="284" y="196"/>
                  <a:pt x="293" y="178"/>
                  <a:pt x="302" y="196"/>
                </a:cubicBezTo>
                <a:cubicBezTo>
                  <a:pt x="302" y="222"/>
                  <a:pt x="311" y="213"/>
                  <a:pt x="311" y="231"/>
                </a:cubicBezTo>
                <a:cubicBezTo>
                  <a:pt x="311" y="249"/>
                  <a:pt x="311" y="266"/>
                  <a:pt x="293" y="275"/>
                </a:cubicBezTo>
                <a:cubicBezTo>
                  <a:pt x="372" y="319"/>
                  <a:pt x="381" y="319"/>
                  <a:pt x="381" y="364"/>
                </a:cubicBezTo>
                <a:cubicBezTo>
                  <a:pt x="381" y="434"/>
                  <a:pt x="381" y="434"/>
                  <a:pt x="381" y="434"/>
                </a:cubicBezTo>
                <a:lnTo>
                  <a:pt x="497" y="434"/>
                </a:lnTo>
                <a:close/>
                <a:moveTo>
                  <a:pt x="258" y="302"/>
                </a:moveTo>
                <a:lnTo>
                  <a:pt x="258" y="302"/>
                </a:lnTo>
                <a:cubicBezTo>
                  <a:pt x="204" y="284"/>
                  <a:pt x="187" y="266"/>
                  <a:pt x="187" y="231"/>
                </a:cubicBezTo>
                <a:cubicBezTo>
                  <a:pt x="187" y="204"/>
                  <a:pt x="204" y="213"/>
                  <a:pt x="213" y="168"/>
                </a:cubicBezTo>
                <a:cubicBezTo>
                  <a:pt x="213" y="159"/>
                  <a:pt x="231" y="168"/>
                  <a:pt x="231" y="133"/>
                </a:cubicBezTo>
                <a:cubicBezTo>
                  <a:pt x="231" y="115"/>
                  <a:pt x="222" y="115"/>
                  <a:pt x="222" y="115"/>
                </a:cubicBezTo>
                <a:cubicBezTo>
                  <a:pt x="222" y="115"/>
                  <a:pt x="222" y="89"/>
                  <a:pt x="231" y="71"/>
                </a:cubicBezTo>
                <a:cubicBezTo>
                  <a:pt x="231" y="53"/>
                  <a:pt x="213" y="0"/>
                  <a:pt x="151" y="0"/>
                </a:cubicBezTo>
                <a:cubicBezTo>
                  <a:pt x="80" y="0"/>
                  <a:pt x="71" y="53"/>
                  <a:pt x="71" y="71"/>
                </a:cubicBezTo>
                <a:cubicBezTo>
                  <a:pt x="71" y="89"/>
                  <a:pt x="71" y="115"/>
                  <a:pt x="71" y="115"/>
                </a:cubicBezTo>
                <a:cubicBezTo>
                  <a:pt x="71" y="115"/>
                  <a:pt x="71" y="115"/>
                  <a:pt x="71" y="133"/>
                </a:cubicBezTo>
                <a:cubicBezTo>
                  <a:pt x="71" y="168"/>
                  <a:pt x="80" y="159"/>
                  <a:pt x="89" y="168"/>
                </a:cubicBezTo>
                <a:cubicBezTo>
                  <a:pt x="89" y="213"/>
                  <a:pt x="107" y="204"/>
                  <a:pt x="107" y="231"/>
                </a:cubicBezTo>
                <a:cubicBezTo>
                  <a:pt x="107" y="266"/>
                  <a:pt x="89" y="284"/>
                  <a:pt x="45" y="302"/>
                </a:cubicBezTo>
                <a:cubicBezTo>
                  <a:pt x="27" y="310"/>
                  <a:pt x="0" y="319"/>
                  <a:pt x="0" y="346"/>
                </a:cubicBezTo>
                <a:cubicBezTo>
                  <a:pt x="0" y="434"/>
                  <a:pt x="0" y="434"/>
                  <a:pt x="0" y="434"/>
                </a:cubicBezTo>
                <a:cubicBezTo>
                  <a:pt x="346" y="434"/>
                  <a:pt x="346" y="434"/>
                  <a:pt x="346" y="434"/>
                </a:cubicBezTo>
                <a:cubicBezTo>
                  <a:pt x="346" y="434"/>
                  <a:pt x="346" y="381"/>
                  <a:pt x="346" y="364"/>
                </a:cubicBezTo>
                <a:cubicBezTo>
                  <a:pt x="346" y="346"/>
                  <a:pt x="302" y="328"/>
                  <a:pt x="258" y="3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tr-TR"/>
          </a:p>
        </p:txBody>
      </p:sp>
      <p:grpSp>
        <p:nvGrpSpPr>
          <p:cNvPr id="15" name="Group 273">
            <a:extLst>
              <a:ext uri="{FF2B5EF4-FFF2-40B4-BE49-F238E27FC236}">
                <a16:creationId xmlns:a16="http://schemas.microsoft.com/office/drawing/2014/main" id="{D125C80B-1EF4-B542-9424-05EE5654181C}"/>
              </a:ext>
            </a:extLst>
          </p:cNvPr>
          <p:cNvGrpSpPr/>
          <p:nvPr/>
        </p:nvGrpSpPr>
        <p:grpSpPr>
          <a:xfrm>
            <a:off x="6904196" y="1547503"/>
            <a:ext cx="295275" cy="292101"/>
            <a:chOff x="1497013" y="3013075"/>
            <a:chExt cx="295275" cy="292101"/>
          </a:xfrm>
          <a:solidFill>
            <a:srgbClr val="FFFFFF"/>
          </a:solidFill>
        </p:grpSpPr>
        <p:sp>
          <p:nvSpPr>
            <p:cNvPr id="16" name="Freeform 104">
              <a:extLst>
                <a:ext uri="{FF2B5EF4-FFF2-40B4-BE49-F238E27FC236}">
                  <a16:creationId xmlns:a16="http://schemas.microsoft.com/office/drawing/2014/main" id="{81E54842-C0D0-2544-BF55-8176494A2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7013" y="3106738"/>
              <a:ext cx="295275" cy="198438"/>
            </a:xfrm>
            <a:custGeom>
              <a:avLst/>
              <a:gdLst/>
              <a:ahLst/>
              <a:cxnLst>
                <a:cxn ang="0">
                  <a:pos x="151" y="0"/>
                </a:cxn>
                <a:cxn ang="0">
                  <a:pos x="151" y="11"/>
                </a:cxn>
                <a:cxn ang="0">
                  <a:pos x="174" y="11"/>
                </a:cxn>
                <a:cxn ang="0">
                  <a:pos x="174" y="114"/>
                </a:cxn>
                <a:cxn ang="0">
                  <a:pos x="116" y="114"/>
                </a:cxn>
                <a:cxn ang="0">
                  <a:pos x="116" y="79"/>
                </a:cxn>
                <a:cxn ang="0">
                  <a:pos x="70" y="79"/>
                </a:cxn>
                <a:cxn ang="0">
                  <a:pos x="70" y="114"/>
                </a:cxn>
                <a:cxn ang="0">
                  <a:pos x="13" y="114"/>
                </a:cxn>
                <a:cxn ang="0">
                  <a:pos x="13" y="11"/>
                </a:cxn>
                <a:cxn ang="0">
                  <a:pos x="35" y="11"/>
                </a:cxn>
                <a:cxn ang="0">
                  <a:pos x="35" y="0"/>
                </a:cxn>
                <a:cxn ang="0">
                  <a:pos x="0" y="0"/>
                </a:cxn>
                <a:cxn ang="0">
                  <a:pos x="0" y="125"/>
                </a:cxn>
                <a:cxn ang="0">
                  <a:pos x="186" y="125"/>
                </a:cxn>
                <a:cxn ang="0">
                  <a:pos x="186" y="0"/>
                </a:cxn>
                <a:cxn ang="0">
                  <a:pos x="151" y="0"/>
                </a:cxn>
              </a:cxnLst>
              <a:rect l="0" t="0" r="r" b="b"/>
              <a:pathLst>
                <a:path w="186" h="125">
                  <a:moveTo>
                    <a:pt x="151" y="0"/>
                  </a:moveTo>
                  <a:lnTo>
                    <a:pt x="151" y="11"/>
                  </a:lnTo>
                  <a:lnTo>
                    <a:pt x="174" y="11"/>
                  </a:lnTo>
                  <a:lnTo>
                    <a:pt x="174" y="114"/>
                  </a:lnTo>
                  <a:lnTo>
                    <a:pt x="116" y="114"/>
                  </a:lnTo>
                  <a:lnTo>
                    <a:pt x="116" y="79"/>
                  </a:lnTo>
                  <a:lnTo>
                    <a:pt x="70" y="79"/>
                  </a:lnTo>
                  <a:lnTo>
                    <a:pt x="70" y="114"/>
                  </a:lnTo>
                  <a:lnTo>
                    <a:pt x="13" y="114"/>
                  </a:lnTo>
                  <a:lnTo>
                    <a:pt x="13" y="11"/>
                  </a:lnTo>
                  <a:lnTo>
                    <a:pt x="35" y="11"/>
                  </a:lnTo>
                  <a:lnTo>
                    <a:pt x="35" y="0"/>
                  </a:lnTo>
                  <a:lnTo>
                    <a:pt x="0" y="0"/>
                  </a:lnTo>
                  <a:lnTo>
                    <a:pt x="0" y="125"/>
                  </a:lnTo>
                  <a:lnTo>
                    <a:pt x="186" y="125"/>
                  </a:lnTo>
                  <a:lnTo>
                    <a:pt x="186" y="0"/>
                  </a:lnTo>
                  <a:lnTo>
                    <a:pt x="15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7" name="Freeform 105">
              <a:extLst>
                <a:ext uri="{FF2B5EF4-FFF2-40B4-BE49-F238E27FC236}">
                  <a16:creationId xmlns:a16="http://schemas.microsoft.com/office/drawing/2014/main" id="{24964874-4B07-A746-8556-F2FF2D7AA9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1626" y="3013075"/>
              <a:ext cx="147638" cy="128588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81"/>
                </a:cxn>
                <a:cxn ang="0">
                  <a:pos x="93" y="81"/>
                </a:cxn>
                <a:cxn ang="0">
                  <a:pos x="93" y="70"/>
                </a:cxn>
                <a:cxn ang="0">
                  <a:pos x="93" y="46"/>
                </a:cxn>
                <a:cxn ang="0">
                  <a:pos x="93" y="0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0" y="70"/>
                </a:cxn>
                <a:cxn ang="0">
                  <a:pos x="34" y="13"/>
                </a:cxn>
                <a:cxn ang="0">
                  <a:pos x="34" y="35"/>
                </a:cxn>
                <a:cxn ang="0">
                  <a:pos x="58" y="35"/>
                </a:cxn>
                <a:cxn ang="0">
                  <a:pos x="58" y="13"/>
                </a:cxn>
                <a:cxn ang="0">
                  <a:pos x="69" y="13"/>
                </a:cxn>
                <a:cxn ang="0">
                  <a:pos x="69" y="70"/>
                </a:cxn>
                <a:cxn ang="0">
                  <a:pos x="58" y="70"/>
                </a:cxn>
                <a:cxn ang="0">
                  <a:pos x="58" y="46"/>
                </a:cxn>
                <a:cxn ang="0">
                  <a:pos x="34" y="46"/>
                </a:cxn>
                <a:cxn ang="0">
                  <a:pos x="34" y="70"/>
                </a:cxn>
                <a:cxn ang="0">
                  <a:pos x="23" y="70"/>
                </a:cxn>
                <a:cxn ang="0">
                  <a:pos x="23" y="13"/>
                </a:cxn>
                <a:cxn ang="0">
                  <a:pos x="34" y="13"/>
                </a:cxn>
              </a:cxnLst>
              <a:rect l="0" t="0" r="r" b="b"/>
              <a:pathLst>
                <a:path w="93" h="81">
                  <a:moveTo>
                    <a:pt x="0" y="70"/>
                  </a:moveTo>
                  <a:lnTo>
                    <a:pt x="0" y="81"/>
                  </a:lnTo>
                  <a:lnTo>
                    <a:pt x="93" y="81"/>
                  </a:lnTo>
                  <a:lnTo>
                    <a:pt x="93" y="70"/>
                  </a:lnTo>
                  <a:lnTo>
                    <a:pt x="93" y="46"/>
                  </a:lnTo>
                  <a:lnTo>
                    <a:pt x="93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70"/>
                  </a:lnTo>
                  <a:close/>
                  <a:moveTo>
                    <a:pt x="34" y="13"/>
                  </a:moveTo>
                  <a:lnTo>
                    <a:pt x="34" y="35"/>
                  </a:lnTo>
                  <a:lnTo>
                    <a:pt x="58" y="35"/>
                  </a:lnTo>
                  <a:lnTo>
                    <a:pt x="58" y="13"/>
                  </a:lnTo>
                  <a:lnTo>
                    <a:pt x="69" y="13"/>
                  </a:lnTo>
                  <a:lnTo>
                    <a:pt x="69" y="70"/>
                  </a:lnTo>
                  <a:lnTo>
                    <a:pt x="58" y="70"/>
                  </a:lnTo>
                  <a:lnTo>
                    <a:pt x="58" y="46"/>
                  </a:lnTo>
                  <a:lnTo>
                    <a:pt x="34" y="46"/>
                  </a:lnTo>
                  <a:lnTo>
                    <a:pt x="34" y="70"/>
                  </a:lnTo>
                  <a:lnTo>
                    <a:pt x="23" y="70"/>
                  </a:lnTo>
                  <a:lnTo>
                    <a:pt x="23" y="13"/>
                  </a:lnTo>
                  <a:lnTo>
                    <a:pt x="34" y="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8" name="Rectangle 106">
              <a:extLst>
                <a:ext uri="{FF2B5EF4-FFF2-40B4-BE49-F238E27FC236}">
                  <a16:creationId xmlns:a16="http://schemas.microsoft.com/office/drawing/2014/main" id="{15692617-020A-DF47-863F-9F6445805C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5113" y="3179763"/>
              <a:ext cx="55563" cy="349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9" name="Rectangle 107">
              <a:extLst>
                <a:ext uri="{FF2B5EF4-FFF2-40B4-BE49-F238E27FC236}">
                  <a16:creationId xmlns:a16="http://schemas.microsoft.com/office/drawing/2014/main" id="{025897D2-7440-3C4C-8F61-182B80BBE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5113" y="3232150"/>
              <a:ext cx="55563" cy="381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0" name="Rectangle 108">
              <a:extLst>
                <a:ext uri="{FF2B5EF4-FFF2-40B4-BE49-F238E27FC236}">
                  <a16:creationId xmlns:a16="http://schemas.microsoft.com/office/drawing/2014/main" id="{8B450DB7-046E-3E4B-B127-234E83645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0213" y="3179763"/>
              <a:ext cx="53975" cy="349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1" name="Rectangle 109">
              <a:extLst>
                <a:ext uri="{FF2B5EF4-FFF2-40B4-BE49-F238E27FC236}">
                  <a16:creationId xmlns:a16="http://schemas.microsoft.com/office/drawing/2014/main" id="{3505C0E2-CD25-954D-9850-D8293AAF1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0213" y="3232150"/>
              <a:ext cx="53975" cy="381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2" name="Rectangle 110">
              <a:extLst>
                <a:ext uri="{FF2B5EF4-FFF2-40B4-BE49-F238E27FC236}">
                  <a16:creationId xmlns:a16="http://schemas.microsoft.com/office/drawing/2014/main" id="{88087557-2B2D-164F-A0AF-B321C49857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138" y="3179763"/>
              <a:ext cx="73025" cy="349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23" name="Group 323">
            <a:extLst>
              <a:ext uri="{FF2B5EF4-FFF2-40B4-BE49-F238E27FC236}">
                <a16:creationId xmlns:a16="http://schemas.microsoft.com/office/drawing/2014/main" id="{9D3DACBD-1BCA-5B45-BDCB-E3AD67085B68}"/>
              </a:ext>
            </a:extLst>
          </p:cNvPr>
          <p:cNvGrpSpPr/>
          <p:nvPr/>
        </p:nvGrpSpPr>
        <p:grpSpPr>
          <a:xfrm>
            <a:off x="4235312" y="1550184"/>
            <a:ext cx="292100" cy="292100"/>
            <a:chOff x="5599113" y="3013075"/>
            <a:chExt cx="292100" cy="292100"/>
          </a:xfrm>
          <a:solidFill>
            <a:srgbClr val="FFFFFF"/>
          </a:solidFill>
        </p:grpSpPr>
        <p:sp>
          <p:nvSpPr>
            <p:cNvPr id="24" name="Freeform 228">
              <a:extLst>
                <a:ext uri="{FF2B5EF4-FFF2-40B4-BE49-F238E27FC236}">
                  <a16:creationId xmlns:a16="http://schemas.microsoft.com/office/drawing/2014/main" id="{1A6E9969-4D2B-6F4C-A8E3-FD62DFDDCD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99113" y="3013075"/>
              <a:ext cx="292100" cy="292100"/>
            </a:xfrm>
            <a:custGeom>
              <a:avLst/>
              <a:gdLst/>
              <a:ahLst/>
              <a:cxnLst>
                <a:cxn ang="0">
                  <a:pos x="94" y="66"/>
                </a:cxn>
                <a:cxn ang="0">
                  <a:pos x="84" y="66"/>
                </a:cxn>
                <a:cxn ang="0">
                  <a:pos x="94" y="40"/>
                </a:cxn>
                <a:cxn ang="0">
                  <a:pos x="58" y="0"/>
                </a:cxn>
                <a:cxn ang="0">
                  <a:pos x="25" y="23"/>
                </a:cxn>
                <a:cxn ang="0">
                  <a:pos x="22" y="36"/>
                </a:cxn>
                <a:cxn ang="0">
                  <a:pos x="22" y="40"/>
                </a:cxn>
                <a:cxn ang="0">
                  <a:pos x="32" y="66"/>
                </a:cxn>
                <a:cxn ang="0">
                  <a:pos x="21" y="66"/>
                </a:cxn>
                <a:cxn ang="0">
                  <a:pos x="0" y="87"/>
                </a:cxn>
                <a:cxn ang="0">
                  <a:pos x="0" y="116"/>
                </a:cxn>
                <a:cxn ang="0">
                  <a:pos x="116" y="116"/>
                </a:cxn>
                <a:cxn ang="0">
                  <a:pos x="116" y="87"/>
                </a:cxn>
                <a:cxn ang="0">
                  <a:pos x="94" y="66"/>
                </a:cxn>
                <a:cxn ang="0">
                  <a:pos x="29" y="40"/>
                </a:cxn>
                <a:cxn ang="0">
                  <a:pos x="30" y="34"/>
                </a:cxn>
                <a:cxn ang="0">
                  <a:pos x="43" y="19"/>
                </a:cxn>
                <a:cxn ang="0">
                  <a:pos x="78" y="31"/>
                </a:cxn>
                <a:cxn ang="0">
                  <a:pos x="85" y="30"/>
                </a:cxn>
                <a:cxn ang="0">
                  <a:pos x="87" y="40"/>
                </a:cxn>
                <a:cxn ang="0">
                  <a:pos x="58" y="73"/>
                </a:cxn>
                <a:cxn ang="0">
                  <a:pos x="29" y="40"/>
                </a:cxn>
                <a:cxn ang="0">
                  <a:pos x="7" y="109"/>
                </a:cxn>
                <a:cxn ang="0">
                  <a:pos x="7" y="87"/>
                </a:cxn>
                <a:cxn ang="0">
                  <a:pos x="21" y="73"/>
                </a:cxn>
                <a:cxn ang="0">
                  <a:pos x="39" y="73"/>
                </a:cxn>
                <a:cxn ang="0">
                  <a:pos x="58" y="80"/>
                </a:cxn>
                <a:cxn ang="0">
                  <a:pos x="58" y="109"/>
                </a:cxn>
                <a:cxn ang="0">
                  <a:pos x="7" y="109"/>
                </a:cxn>
                <a:cxn ang="0">
                  <a:pos x="108" y="109"/>
                </a:cxn>
                <a:cxn ang="0">
                  <a:pos x="65" y="109"/>
                </a:cxn>
                <a:cxn ang="0">
                  <a:pos x="65" y="79"/>
                </a:cxn>
                <a:cxn ang="0">
                  <a:pos x="77" y="73"/>
                </a:cxn>
                <a:cxn ang="0">
                  <a:pos x="94" y="73"/>
                </a:cxn>
                <a:cxn ang="0">
                  <a:pos x="108" y="87"/>
                </a:cxn>
                <a:cxn ang="0">
                  <a:pos x="108" y="109"/>
                </a:cxn>
              </a:cxnLst>
              <a:rect l="0" t="0" r="r" b="b"/>
              <a:pathLst>
                <a:path w="116" h="116">
                  <a:moveTo>
                    <a:pt x="94" y="66"/>
                  </a:moveTo>
                  <a:cubicBezTo>
                    <a:pt x="84" y="66"/>
                    <a:pt x="84" y="66"/>
                    <a:pt x="84" y="66"/>
                  </a:cubicBezTo>
                  <a:cubicBezTo>
                    <a:pt x="90" y="59"/>
                    <a:pt x="94" y="50"/>
                    <a:pt x="94" y="40"/>
                  </a:cubicBezTo>
                  <a:cubicBezTo>
                    <a:pt x="94" y="13"/>
                    <a:pt x="76" y="0"/>
                    <a:pt x="58" y="0"/>
                  </a:cubicBezTo>
                  <a:cubicBezTo>
                    <a:pt x="44" y="0"/>
                    <a:pt x="31" y="8"/>
                    <a:pt x="25" y="23"/>
                  </a:cubicBezTo>
                  <a:cubicBezTo>
                    <a:pt x="23" y="27"/>
                    <a:pt x="22" y="36"/>
                    <a:pt x="22" y="36"/>
                  </a:cubicBezTo>
                  <a:cubicBezTo>
                    <a:pt x="22" y="38"/>
                    <a:pt x="22" y="39"/>
                    <a:pt x="22" y="40"/>
                  </a:cubicBezTo>
                  <a:cubicBezTo>
                    <a:pt x="22" y="50"/>
                    <a:pt x="26" y="59"/>
                    <a:pt x="32" y="66"/>
                  </a:cubicBezTo>
                  <a:cubicBezTo>
                    <a:pt x="21" y="66"/>
                    <a:pt x="21" y="66"/>
                    <a:pt x="21" y="66"/>
                  </a:cubicBezTo>
                  <a:cubicBezTo>
                    <a:pt x="9" y="66"/>
                    <a:pt x="0" y="75"/>
                    <a:pt x="0" y="8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16" y="116"/>
                    <a:pt x="116" y="116"/>
                    <a:pt x="116" y="116"/>
                  </a:cubicBezTo>
                  <a:cubicBezTo>
                    <a:pt x="116" y="87"/>
                    <a:pt x="116" y="87"/>
                    <a:pt x="116" y="87"/>
                  </a:cubicBezTo>
                  <a:cubicBezTo>
                    <a:pt x="116" y="75"/>
                    <a:pt x="106" y="66"/>
                    <a:pt x="94" y="66"/>
                  </a:cubicBezTo>
                  <a:close/>
                  <a:moveTo>
                    <a:pt x="29" y="40"/>
                  </a:moveTo>
                  <a:cubicBezTo>
                    <a:pt x="29" y="38"/>
                    <a:pt x="30" y="36"/>
                    <a:pt x="30" y="34"/>
                  </a:cubicBezTo>
                  <a:cubicBezTo>
                    <a:pt x="36" y="31"/>
                    <a:pt x="40" y="26"/>
                    <a:pt x="43" y="19"/>
                  </a:cubicBezTo>
                  <a:cubicBezTo>
                    <a:pt x="49" y="26"/>
                    <a:pt x="63" y="31"/>
                    <a:pt x="78" y="31"/>
                  </a:cubicBezTo>
                  <a:cubicBezTo>
                    <a:pt x="81" y="31"/>
                    <a:pt x="83" y="30"/>
                    <a:pt x="85" y="30"/>
                  </a:cubicBezTo>
                  <a:cubicBezTo>
                    <a:pt x="86" y="33"/>
                    <a:pt x="87" y="36"/>
                    <a:pt x="87" y="40"/>
                  </a:cubicBezTo>
                  <a:cubicBezTo>
                    <a:pt x="87" y="58"/>
                    <a:pt x="69" y="73"/>
                    <a:pt x="58" y="73"/>
                  </a:cubicBezTo>
                  <a:cubicBezTo>
                    <a:pt x="47" y="73"/>
                    <a:pt x="29" y="58"/>
                    <a:pt x="29" y="40"/>
                  </a:cubicBezTo>
                  <a:close/>
                  <a:moveTo>
                    <a:pt x="7" y="109"/>
                  </a:moveTo>
                  <a:cubicBezTo>
                    <a:pt x="7" y="87"/>
                    <a:pt x="7" y="87"/>
                    <a:pt x="7" y="87"/>
                  </a:cubicBezTo>
                  <a:cubicBezTo>
                    <a:pt x="7" y="79"/>
                    <a:pt x="13" y="73"/>
                    <a:pt x="21" y="73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45" y="77"/>
                    <a:pt x="52" y="80"/>
                    <a:pt x="58" y="80"/>
                  </a:cubicBezTo>
                  <a:cubicBezTo>
                    <a:pt x="58" y="109"/>
                    <a:pt x="58" y="109"/>
                    <a:pt x="58" y="109"/>
                  </a:cubicBezTo>
                  <a:lnTo>
                    <a:pt x="7" y="109"/>
                  </a:lnTo>
                  <a:close/>
                  <a:moveTo>
                    <a:pt x="108" y="109"/>
                  </a:moveTo>
                  <a:cubicBezTo>
                    <a:pt x="65" y="109"/>
                    <a:pt x="65" y="109"/>
                    <a:pt x="65" y="109"/>
                  </a:cubicBezTo>
                  <a:cubicBezTo>
                    <a:pt x="65" y="79"/>
                    <a:pt x="65" y="79"/>
                    <a:pt x="65" y="79"/>
                  </a:cubicBezTo>
                  <a:cubicBezTo>
                    <a:pt x="69" y="78"/>
                    <a:pt x="73" y="76"/>
                    <a:pt x="77" y="73"/>
                  </a:cubicBezTo>
                  <a:cubicBezTo>
                    <a:pt x="94" y="73"/>
                    <a:pt x="94" y="73"/>
                    <a:pt x="94" y="73"/>
                  </a:cubicBezTo>
                  <a:cubicBezTo>
                    <a:pt x="102" y="73"/>
                    <a:pt x="108" y="79"/>
                    <a:pt x="108" y="87"/>
                  </a:cubicBezTo>
                  <a:lnTo>
                    <a:pt x="108" y="10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5" name="Oval 229">
              <a:extLst>
                <a:ext uri="{FF2B5EF4-FFF2-40B4-BE49-F238E27FC236}">
                  <a16:creationId xmlns:a16="http://schemas.microsoft.com/office/drawing/2014/main" id="{34B20CF7-8024-8F4B-9040-69B1AC308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7063" y="3106738"/>
              <a:ext cx="19050" cy="1746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6" name="Oval 230">
              <a:extLst>
                <a:ext uri="{FF2B5EF4-FFF2-40B4-BE49-F238E27FC236}">
                  <a16:creationId xmlns:a16="http://schemas.microsoft.com/office/drawing/2014/main" id="{CC6DFE8C-D3B0-4444-B276-EFA57FB50F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2626" y="3106738"/>
              <a:ext cx="17463" cy="1746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7" name="Freeform 231">
              <a:extLst>
                <a:ext uri="{FF2B5EF4-FFF2-40B4-BE49-F238E27FC236}">
                  <a16:creationId xmlns:a16="http://schemas.microsoft.com/office/drawing/2014/main" id="{E0116003-A3FF-3048-BDE0-7A91CA47D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1501" y="3214688"/>
              <a:ext cx="55563" cy="5556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13" y="0"/>
                </a:cxn>
                <a:cxn ang="0">
                  <a:pos x="13" y="11"/>
                </a:cxn>
                <a:cxn ang="0">
                  <a:pos x="0" y="11"/>
                </a:cxn>
                <a:cxn ang="0">
                  <a:pos x="0" y="24"/>
                </a:cxn>
                <a:cxn ang="0">
                  <a:pos x="13" y="24"/>
                </a:cxn>
                <a:cxn ang="0">
                  <a:pos x="13" y="35"/>
                </a:cxn>
                <a:cxn ang="0">
                  <a:pos x="24" y="35"/>
                </a:cxn>
                <a:cxn ang="0">
                  <a:pos x="24" y="24"/>
                </a:cxn>
                <a:cxn ang="0">
                  <a:pos x="35" y="24"/>
                </a:cxn>
                <a:cxn ang="0">
                  <a:pos x="35" y="11"/>
                </a:cxn>
                <a:cxn ang="0">
                  <a:pos x="24" y="11"/>
                </a:cxn>
                <a:cxn ang="0">
                  <a:pos x="24" y="0"/>
                </a:cxn>
              </a:cxnLst>
              <a:rect l="0" t="0" r="r" b="b"/>
              <a:pathLst>
                <a:path w="35" h="35">
                  <a:moveTo>
                    <a:pt x="24" y="0"/>
                  </a:moveTo>
                  <a:lnTo>
                    <a:pt x="13" y="0"/>
                  </a:lnTo>
                  <a:lnTo>
                    <a:pt x="13" y="11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13" y="24"/>
                  </a:lnTo>
                  <a:lnTo>
                    <a:pt x="13" y="35"/>
                  </a:lnTo>
                  <a:lnTo>
                    <a:pt x="24" y="35"/>
                  </a:lnTo>
                  <a:lnTo>
                    <a:pt x="24" y="24"/>
                  </a:lnTo>
                  <a:lnTo>
                    <a:pt x="35" y="24"/>
                  </a:lnTo>
                  <a:lnTo>
                    <a:pt x="35" y="11"/>
                  </a:lnTo>
                  <a:lnTo>
                    <a:pt x="24" y="11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28" name="TextBox 15">
            <a:extLst>
              <a:ext uri="{FF2B5EF4-FFF2-40B4-BE49-F238E27FC236}">
                <a16:creationId xmlns:a16="http://schemas.microsoft.com/office/drawing/2014/main" id="{062D6CFA-7F17-924B-B4A9-DE3A7D8D2585}"/>
              </a:ext>
            </a:extLst>
          </p:cNvPr>
          <p:cNvSpPr txBox="1"/>
          <p:nvPr/>
        </p:nvSpPr>
        <p:spPr>
          <a:xfrm>
            <a:off x="1296569" y="591027"/>
            <a:ext cx="10895431" cy="415490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  <a:latin typeface="Century Gothic" panose="020B0502020202020204" pitchFamily="34" charset="0"/>
                <a:cs typeface="Lato Regular"/>
              </a:rPr>
              <a:t>UETS Modülleri</a:t>
            </a:r>
            <a:endParaRPr lang="id-ID" sz="2400" b="1" dirty="0">
              <a:solidFill>
                <a:schemeClr val="bg1"/>
              </a:solidFill>
              <a:latin typeface="Century Gothic" panose="020B0502020202020204" pitchFamily="34" charset="0"/>
              <a:cs typeface="Lato Regular"/>
            </a:endParaRPr>
          </a:p>
        </p:txBody>
      </p:sp>
      <p:sp>
        <p:nvSpPr>
          <p:cNvPr id="29" name="TextBox 320">
            <a:extLst>
              <a:ext uri="{FF2B5EF4-FFF2-40B4-BE49-F238E27FC236}">
                <a16:creationId xmlns:a16="http://schemas.microsoft.com/office/drawing/2014/main" id="{4C0D215B-EE76-2348-AFAB-BD362362D279}"/>
              </a:ext>
            </a:extLst>
          </p:cNvPr>
          <p:cNvSpPr txBox="1"/>
          <p:nvPr/>
        </p:nvSpPr>
        <p:spPr>
          <a:xfrm>
            <a:off x="3229279" y="4479983"/>
            <a:ext cx="2646907" cy="646313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tr-TR" b="1" dirty="0">
                <a:latin typeface="Century Gothic" panose="020B0502020202020204" pitchFamily="34" charset="0"/>
              </a:rPr>
              <a:t>Yerleştirme ve Eğitime</a:t>
            </a:r>
          </a:p>
          <a:p>
            <a:r>
              <a:rPr lang="tr-TR" b="1" dirty="0">
                <a:latin typeface="Century Gothic" panose="020B0502020202020204" pitchFamily="34" charset="0"/>
              </a:rPr>
              <a:t>Başlatma Modülü</a:t>
            </a:r>
            <a:endParaRPr lang="id-ID" b="1" dirty="0">
              <a:latin typeface="Century Gothic" panose="020B0502020202020204" pitchFamily="34" charset="0"/>
            </a:endParaRPr>
          </a:p>
        </p:txBody>
      </p:sp>
      <p:sp>
        <p:nvSpPr>
          <p:cNvPr id="30" name="TextBox 321">
            <a:extLst>
              <a:ext uri="{FF2B5EF4-FFF2-40B4-BE49-F238E27FC236}">
                <a16:creationId xmlns:a16="http://schemas.microsoft.com/office/drawing/2014/main" id="{B3FA821C-2213-7F40-A6F3-9128A7FE7440}"/>
              </a:ext>
            </a:extLst>
          </p:cNvPr>
          <p:cNvSpPr txBox="1"/>
          <p:nvPr/>
        </p:nvSpPr>
        <p:spPr>
          <a:xfrm>
            <a:off x="3206007" y="5128652"/>
            <a:ext cx="2611822" cy="752945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Yerleştirilmesi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yapılan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adayların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eğitim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başvurularını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yapacağı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 </a:t>
            </a:r>
            <a:r>
              <a:rPr lang="en-US" sz="1300" dirty="0" err="1">
                <a:latin typeface="Century Gothic" panose="020B0502020202020204" pitchFamily="34" charset="0"/>
                <a:cs typeface="Lato Light"/>
              </a:rPr>
              <a:t>modüldür</a:t>
            </a:r>
            <a:r>
              <a:rPr lang="en-US" sz="1300" dirty="0">
                <a:latin typeface="Century Gothic" panose="020B0502020202020204" pitchFamily="34" charset="0"/>
                <a:cs typeface="Lato Light"/>
              </a:rPr>
              <a:t>.</a:t>
            </a:r>
          </a:p>
        </p:txBody>
      </p:sp>
      <p:sp>
        <p:nvSpPr>
          <p:cNvPr id="31" name="Rectangle 322">
            <a:extLst>
              <a:ext uri="{FF2B5EF4-FFF2-40B4-BE49-F238E27FC236}">
                <a16:creationId xmlns:a16="http://schemas.microsoft.com/office/drawing/2014/main" id="{B1785802-A675-4D48-BE44-A5248AA7961F}"/>
              </a:ext>
            </a:extLst>
          </p:cNvPr>
          <p:cNvSpPr/>
          <p:nvPr/>
        </p:nvSpPr>
        <p:spPr>
          <a:xfrm>
            <a:off x="3310450" y="4051414"/>
            <a:ext cx="2142652" cy="384010"/>
          </a:xfrm>
          <a:prstGeom prst="rect">
            <a:avLst/>
          </a:prstGeom>
          <a:solidFill>
            <a:srgbClr val="84648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2" name="TextBox 323">
            <a:extLst>
              <a:ext uri="{FF2B5EF4-FFF2-40B4-BE49-F238E27FC236}">
                <a16:creationId xmlns:a16="http://schemas.microsoft.com/office/drawing/2014/main" id="{B91303F1-D6AA-1E46-B31D-1F03DADD128C}"/>
              </a:ext>
            </a:extLst>
          </p:cNvPr>
          <p:cNvSpPr txBox="1"/>
          <p:nvPr/>
        </p:nvSpPr>
        <p:spPr>
          <a:xfrm>
            <a:off x="5904097" y="4481746"/>
            <a:ext cx="1742748" cy="369314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tr-TR" b="1" dirty="0">
                <a:latin typeface="Century Gothic" panose="020B0502020202020204" pitchFamily="34" charset="0"/>
              </a:rPr>
              <a:t>Karne Modülü</a:t>
            </a:r>
            <a:endParaRPr lang="id-ID" b="1" dirty="0">
              <a:latin typeface="Century Gothic" panose="020B0502020202020204" pitchFamily="34" charset="0"/>
            </a:endParaRPr>
          </a:p>
        </p:txBody>
      </p:sp>
      <p:sp>
        <p:nvSpPr>
          <p:cNvPr id="33" name="TextBox 324">
            <a:extLst>
              <a:ext uri="{FF2B5EF4-FFF2-40B4-BE49-F238E27FC236}">
                <a16:creationId xmlns:a16="http://schemas.microsoft.com/office/drawing/2014/main" id="{096710B2-3B4A-3447-9594-52BCAE86235E}"/>
              </a:ext>
            </a:extLst>
          </p:cNvPr>
          <p:cNvSpPr txBox="1"/>
          <p:nvPr/>
        </p:nvSpPr>
        <p:spPr>
          <a:xfrm>
            <a:off x="5896975" y="4803139"/>
            <a:ext cx="2522406" cy="1431143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defRPr sz="1400">
                <a:cs typeface="Lato Light"/>
              </a:defRPr>
            </a:lvl1pPr>
          </a:lstStyle>
          <a:p>
            <a:r>
              <a:rPr lang="tr-TR" sz="1300" dirty="0">
                <a:latin typeface="Century Gothic" panose="020B0502020202020204" pitchFamily="34" charset="0"/>
              </a:rPr>
              <a:t>Her uzmanlık öğrencisinin eğitimine dair müfredatın içindeki yetkinliklerin değerlendirildiği, nasıl kazanıldığına dair detayların kaydedildiği modüldür.</a:t>
            </a:r>
            <a:endParaRPr lang="en-US" sz="1300" dirty="0">
              <a:latin typeface="Century Gothic" panose="020B0502020202020204" pitchFamily="34" charset="0"/>
            </a:endParaRPr>
          </a:p>
        </p:txBody>
      </p:sp>
      <p:sp>
        <p:nvSpPr>
          <p:cNvPr id="34" name="Rectangle 325">
            <a:extLst>
              <a:ext uri="{FF2B5EF4-FFF2-40B4-BE49-F238E27FC236}">
                <a16:creationId xmlns:a16="http://schemas.microsoft.com/office/drawing/2014/main" id="{3C02B34A-D2BB-E94F-A6C5-B93978E3E2D9}"/>
              </a:ext>
            </a:extLst>
          </p:cNvPr>
          <p:cNvSpPr/>
          <p:nvPr/>
        </p:nvSpPr>
        <p:spPr>
          <a:xfrm>
            <a:off x="5985268" y="4053177"/>
            <a:ext cx="2142652" cy="3840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5" name="TextBox 326">
            <a:extLst>
              <a:ext uri="{FF2B5EF4-FFF2-40B4-BE49-F238E27FC236}">
                <a16:creationId xmlns:a16="http://schemas.microsoft.com/office/drawing/2014/main" id="{ABB6CA1D-6C88-0845-8337-7A016641F0A9}"/>
              </a:ext>
            </a:extLst>
          </p:cNvPr>
          <p:cNvSpPr txBox="1"/>
          <p:nvPr/>
        </p:nvSpPr>
        <p:spPr>
          <a:xfrm>
            <a:off x="526189" y="4470960"/>
            <a:ext cx="2121057" cy="369314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tr-TR" b="1" dirty="0">
                <a:latin typeface="Century Gothic" panose="020B0502020202020204" pitchFamily="34" charset="0"/>
              </a:rPr>
              <a:t>Rotasyon Modülü</a:t>
            </a:r>
            <a:endParaRPr lang="id-ID" b="1" dirty="0">
              <a:latin typeface="Century Gothic" panose="020B0502020202020204" pitchFamily="34" charset="0"/>
            </a:endParaRPr>
          </a:p>
        </p:txBody>
      </p:sp>
      <p:sp>
        <p:nvSpPr>
          <p:cNvPr id="36" name="TextBox 327">
            <a:extLst>
              <a:ext uri="{FF2B5EF4-FFF2-40B4-BE49-F238E27FC236}">
                <a16:creationId xmlns:a16="http://schemas.microsoft.com/office/drawing/2014/main" id="{73E2B043-77F4-D84F-9FAE-DDFC29974566}"/>
              </a:ext>
            </a:extLst>
          </p:cNvPr>
          <p:cNvSpPr txBox="1"/>
          <p:nvPr/>
        </p:nvSpPr>
        <p:spPr>
          <a:xfrm>
            <a:off x="503333" y="4817777"/>
            <a:ext cx="2348726" cy="1431143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defRPr sz="1400">
                <a:cs typeface="Lato Light"/>
              </a:defRPr>
            </a:lvl1pPr>
          </a:lstStyle>
          <a:p>
            <a:r>
              <a:rPr lang="tr-TR" sz="1300" dirty="0">
                <a:latin typeface="Century Gothic" panose="020B0502020202020204" pitchFamily="34" charset="0"/>
              </a:rPr>
              <a:t>Uzmanlık öğrencilerinin rotasyon eğitimlerinin düzenlenmesi, rotasyon eğitimleri değerlendirme ve takibinin yapılmasını sağlayacak modüldür.</a:t>
            </a:r>
          </a:p>
        </p:txBody>
      </p:sp>
      <p:sp>
        <p:nvSpPr>
          <p:cNvPr id="37" name="Rectangle 328">
            <a:extLst>
              <a:ext uri="{FF2B5EF4-FFF2-40B4-BE49-F238E27FC236}">
                <a16:creationId xmlns:a16="http://schemas.microsoft.com/office/drawing/2014/main" id="{7F93BC4E-3EF8-0145-AB54-739A19522786}"/>
              </a:ext>
            </a:extLst>
          </p:cNvPr>
          <p:cNvSpPr/>
          <p:nvPr/>
        </p:nvSpPr>
        <p:spPr>
          <a:xfrm>
            <a:off x="607360" y="4042391"/>
            <a:ext cx="2142652" cy="384010"/>
          </a:xfrm>
          <a:prstGeom prst="rect">
            <a:avLst/>
          </a:prstGeom>
          <a:solidFill>
            <a:srgbClr val="57B3A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8" name="Freeform 127">
            <a:extLst>
              <a:ext uri="{FF2B5EF4-FFF2-40B4-BE49-F238E27FC236}">
                <a16:creationId xmlns:a16="http://schemas.microsoft.com/office/drawing/2014/main" id="{9959CCF3-54B4-2F42-9DC0-72CA6B823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899" y="4087062"/>
            <a:ext cx="414209" cy="333566"/>
          </a:xfrm>
          <a:custGeom>
            <a:avLst/>
            <a:gdLst>
              <a:gd name="T0" fmla="*/ 169 w 497"/>
              <a:gd name="T1" fmla="*/ 196 h 400"/>
              <a:gd name="T2" fmla="*/ 169 w 497"/>
              <a:gd name="T3" fmla="*/ 196 h 400"/>
              <a:gd name="T4" fmla="*/ 248 w 497"/>
              <a:gd name="T5" fmla="*/ 275 h 400"/>
              <a:gd name="T6" fmla="*/ 328 w 497"/>
              <a:gd name="T7" fmla="*/ 196 h 400"/>
              <a:gd name="T8" fmla="*/ 248 w 497"/>
              <a:gd name="T9" fmla="*/ 116 h 400"/>
              <a:gd name="T10" fmla="*/ 169 w 497"/>
              <a:gd name="T11" fmla="*/ 196 h 400"/>
              <a:gd name="T12" fmla="*/ 116 w 497"/>
              <a:gd name="T13" fmla="*/ 169 h 400"/>
              <a:gd name="T14" fmla="*/ 116 w 497"/>
              <a:gd name="T15" fmla="*/ 169 h 400"/>
              <a:gd name="T16" fmla="*/ 248 w 497"/>
              <a:gd name="T17" fmla="*/ 63 h 400"/>
              <a:gd name="T18" fmla="*/ 345 w 497"/>
              <a:gd name="T19" fmla="*/ 98 h 400"/>
              <a:gd name="T20" fmla="*/ 390 w 497"/>
              <a:gd name="T21" fmla="*/ 98 h 400"/>
              <a:gd name="T22" fmla="*/ 390 w 497"/>
              <a:gd name="T23" fmla="*/ 54 h 400"/>
              <a:gd name="T24" fmla="*/ 248 w 497"/>
              <a:gd name="T25" fmla="*/ 0 h 400"/>
              <a:gd name="T26" fmla="*/ 62 w 497"/>
              <a:gd name="T27" fmla="*/ 143 h 400"/>
              <a:gd name="T28" fmla="*/ 0 w 497"/>
              <a:gd name="T29" fmla="*/ 143 h 400"/>
              <a:gd name="T30" fmla="*/ 0 w 497"/>
              <a:gd name="T31" fmla="*/ 196 h 400"/>
              <a:gd name="T32" fmla="*/ 80 w 497"/>
              <a:gd name="T33" fmla="*/ 196 h 400"/>
              <a:gd name="T34" fmla="*/ 116 w 497"/>
              <a:gd name="T35" fmla="*/ 169 h 400"/>
              <a:gd name="T36" fmla="*/ 416 w 497"/>
              <a:gd name="T37" fmla="*/ 196 h 400"/>
              <a:gd name="T38" fmla="*/ 416 w 497"/>
              <a:gd name="T39" fmla="*/ 196 h 400"/>
              <a:gd name="T40" fmla="*/ 381 w 497"/>
              <a:gd name="T41" fmla="*/ 231 h 400"/>
              <a:gd name="T42" fmla="*/ 248 w 497"/>
              <a:gd name="T43" fmla="*/ 337 h 400"/>
              <a:gd name="T44" fmla="*/ 151 w 497"/>
              <a:gd name="T45" fmla="*/ 293 h 400"/>
              <a:gd name="T46" fmla="*/ 107 w 497"/>
              <a:gd name="T47" fmla="*/ 293 h 400"/>
              <a:gd name="T48" fmla="*/ 107 w 497"/>
              <a:gd name="T49" fmla="*/ 337 h 400"/>
              <a:gd name="T50" fmla="*/ 248 w 497"/>
              <a:gd name="T51" fmla="*/ 399 h 400"/>
              <a:gd name="T52" fmla="*/ 435 w 497"/>
              <a:gd name="T53" fmla="*/ 257 h 400"/>
              <a:gd name="T54" fmla="*/ 496 w 497"/>
              <a:gd name="T55" fmla="*/ 257 h 400"/>
              <a:gd name="T56" fmla="*/ 496 w 497"/>
              <a:gd name="T57" fmla="*/ 196 h 400"/>
              <a:gd name="T58" fmla="*/ 416 w 497"/>
              <a:gd name="T59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97" h="400">
                <a:moveTo>
                  <a:pt x="169" y="196"/>
                </a:moveTo>
                <a:lnTo>
                  <a:pt x="169" y="196"/>
                </a:lnTo>
                <a:cubicBezTo>
                  <a:pt x="169" y="240"/>
                  <a:pt x="204" y="275"/>
                  <a:pt x="248" y="275"/>
                </a:cubicBezTo>
                <a:cubicBezTo>
                  <a:pt x="292" y="275"/>
                  <a:pt x="328" y="240"/>
                  <a:pt x="328" y="196"/>
                </a:cubicBezTo>
                <a:cubicBezTo>
                  <a:pt x="328" y="151"/>
                  <a:pt x="292" y="116"/>
                  <a:pt x="248" y="116"/>
                </a:cubicBezTo>
                <a:cubicBezTo>
                  <a:pt x="204" y="116"/>
                  <a:pt x="169" y="151"/>
                  <a:pt x="169" y="196"/>
                </a:cubicBezTo>
                <a:close/>
                <a:moveTo>
                  <a:pt x="116" y="169"/>
                </a:moveTo>
                <a:lnTo>
                  <a:pt x="116" y="169"/>
                </a:lnTo>
                <a:cubicBezTo>
                  <a:pt x="124" y="107"/>
                  <a:pt x="186" y="63"/>
                  <a:pt x="248" y="63"/>
                </a:cubicBezTo>
                <a:cubicBezTo>
                  <a:pt x="284" y="63"/>
                  <a:pt x="319" y="71"/>
                  <a:pt x="345" y="98"/>
                </a:cubicBezTo>
                <a:cubicBezTo>
                  <a:pt x="354" y="107"/>
                  <a:pt x="381" y="107"/>
                  <a:pt x="390" y="98"/>
                </a:cubicBezTo>
                <a:cubicBezTo>
                  <a:pt x="399" y="89"/>
                  <a:pt x="399" y="71"/>
                  <a:pt x="390" y="54"/>
                </a:cubicBezTo>
                <a:cubicBezTo>
                  <a:pt x="354" y="18"/>
                  <a:pt x="301" y="0"/>
                  <a:pt x="248" y="0"/>
                </a:cubicBezTo>
                <a:cubicBezTo>
                  <a:pt x="160" y="0"/>
                  <a:pt x="80" y="54"/>
                  <a:pt x="62" y="143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96"/>
                  <a:pt x="0" y="196"/>
                  <a:pt x="0" y="196"/>
                </a:cubicBezTo>
                <a:cubicBezTo>
                  <a:pt x="80" y="196"/>
                  <a:pt x="80" y="196"/>
                  <a:pt x="80" y="196"/>
                </a:cubicBezTo>
                <a:cubicBezTo>
                  <a:pt x="107" y="196"/>
                  <a:pt x="107" y="178"/>
                  <a:pt x="116" y="169"/>
                </a:cubicBezTo>
                <a:close/>
                <a:moveTo>
                  <a:pt x="416" y="196"/>
                </a:moveTo>
                <a:lnTo>
                  <a:pt x="416" y="196"/>
                </a:lnTo>
                <a:cubicBezTo>
                  <a:pt x="390" y="196"/>
                  <a:pt x="390" y="222"/>
                  <a:pt x="381" y="231"/>
                </a:cubicBezTo>
                <a:cubicBezTo>
                  <a:pt x="372" y="293"/>
                  <a:pt x="319" y="337"/>
                  <a:pt x="248" y="337"/>
                </a:cubicBezTo>
                <a:cubicBezTo>
                  <a:pt x="213" y="337"/>
                  <a:pt x="177" y="319"/>
                  <a:pt x="151" y="293"/>
                </a:cubicBezTo>
                <a:cubicBezTo>
                  <a:pt x="142" y="284"/>
                  <a:pt x="116" y="284"/>
                  <a:pt x="107" y="293"/>
                </a:cubicBezTo>
                <a:cubicBezTo>
                  <a:pt x="97" y="310"/>
                  <a:pt x="97" y="328"/>
                  <a:pt x="107" y="337"/>
                </a:cubicBezTo>
                <a:cubicBezTo>
                  <a:pt x="142" y="373"/>
                  <a:pt x="195" y="399"/>
                  <a:pt x="248" y="399"/>
                </a:cubicBezTo>
                <a:cubicBezTo>
                  <a:pt x="337" y="399"/>
                  <a:pt x="416" y="337"/>
                  <a:pt x="435" y="257"/>
                </a:cubicBezTo>
                <a:cubicBezTo>
                  <a:pt x="496" y="257"/>
                  <a:pt x="496" y="257"/>
                  <a:pt x="496" y="257"/>
                </a:cubicBezTo>
                <a:cubicBezTo>
                  <a:pt x="496" y="196"/>
                  <a:pt x="496" y="196"/>
                  <a:pt x="496" y="196"/>
                </a:cubicBezTo>
                <a:lnTo>
                  <a:pt x="416" y="1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 dirty="0"/>
          </a:p>
        </p:txBody>
      </p:sp>
      <p:sp>
        <p:nvSpPr>
          <p:cNvPr id="39" name="Freeform 36">
            <a:extLst>
              <a:ext uri="{FF2B5EF4-FFF2-40B4-BE49-F238E27FC236}">
                <a16:creationId xmlns:a16="http://schemas.microsoft.com/office/drawing/2014/main" id="{E3DF5D62-3ABA-994E-BF96-62FB5FD9E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215" y="4088325"/>
            <a:ext cx="272695" cy="354873"/>
          </a:xfrm>
          <a:custGeom>
            <a:avLst/>
            <a:gdLst>
              <a:gd name="T0" fmla="*/ 115 w 320"/>
              <a:gd name="T1" fmla="*/ 62 h 417"/>
              <a:gd name="T2" fmla="*/ 115 w 320"/>
              <a:gd name="T3" fmla="*/ 62 h 417"/>
              <a:gd name="T4" fmla="*/ 62 w 320"/>
              <a:gd name="T5" fmla="*/ 0 h 417"/>
              <a:gd name="T6" fmla="*/ 0 w 320"/>
              <a:gd name="T7" fmla="*/ 62 h 417"/>
              <a:gd name="T8" fmla="*/ 36 w 320"/>
              <a:gd name="T9" fmla="*/ 115 h 417"/>
              <a:gd name="T10" fmla="*/ 36 w 320"/>
              <a:gd name="T11" fmla="*/ 301 h 417"/>
              <a:gd name="T12" fmla="*/ 0 w 320"/>
              <a:gd name="T13" fmla="*/ 354 h 417"/>
              <a:gd name="T14" fmla="*/ 62 w 320"/>
              <a:gd name="T15" fmla="*/ 416 h 417"/>
              <a:gd name="T16" fmla="*/ 115 w 320"/>
              <a:gd name="T17" fmla="*/ 354 h 417"/>
              <a:gd name="T18" fmla="*/ 80 w 320"/>
              <a:gd name="T19" fmla="*/ 301 h 417"/>
              <a:gd name="T20" fmla="*/ 80 w 320"/>
              <a:gd name="T21" fmla="*/ 115 h 417"/>
              <a:gd name="T22" fmla="*/ 115 w 320"/>
              <a:gd name="T23" fmla="*/ 62 h 417"/>
              <a:gd name="T24" fmla="*/ 98 w 320"/>
              <a:gd name="T25" fmla="*/ 354 h 417"/>
              <a:gd name="T26" fmla="*/ 98 w 320"/>
              <a:gd name="T27" fmla="*/ 354 h 417"/>
              <a:gd name="T28" fmla="*/ 62 w 320"/>
              <a:gd name="T29" fmla="*/ 390 h 417"/>
              <a:gd name="T30" fmla="*/ 27 w 320"/>
              <a:gd name="T31" fmla="*/ 354 h 417"/>
              <a:gd name="T32" fmla="*/ 62 w 320"/>
              <a:gd name="T33" fmla="*/ 319 h 417"/>
              <a:gd name="T34" fmla="*/ 98 w 320"/>
              <a:gd name="T35" fmla="*/ 354 h 417"/>
              <a:gd name="T36" fmla="*/ 62 w 320"/>
              <a:gd name="T37" fmla="*/ 88 h 417"/>
              <a:gd name="T38" fmla="*/ 62 w 320"/>
              <a:gd name="T39" fmla="*/ 88 h 417"/>
              <a:gd name="T40" fmla="*/ 27 w 320"/>
              <a:gd name="T41" fmla="*/ 62 h 417"/>
              <a:gd name="T42" fmla="*/ 62 w 320"/>
              <a:gd name="T43" fmla="*/ 27 h 417"/>
              <a:gd name="T44" fmla="*/ 98 w 320"/>
              <a:gd name="T45" fmla="*/ 62 h 417"/>
              <a:gd name="T46" fmla="*/ 62 w 320"/>
              <a:gd name="T47" fmla="*/ 88 h 417"/>
              <a:gd name="T48" fmla="*/ 284 w 320"/>
              <a:gd name="T49" fmla="*/ 301 h 417"/>
              <a:gd name="T50" fmla="*/ 284 w 320"/>
              <a:gd name="T51" fmla="*/ 301 h 417"/>
              <a:gd name="T52" fmla="*/ 284 w 320"/>
              <a:gd name="T53" fmla="*/ 115 h 417"/>
              <a:gd name="T54" fmla="*/ 319 w 320"/>
              <a:gd name="T55" fmla="*/ 62 h 417"/>
              <a:gd name="T56" fmla="*/ 257 w 320"/>
              <a:gd name="T57" fmla="*/ 0 h 417"/>
              <a:gd name="T58" fmla="*/ 195 w 320"/>
              <a:gd name="T59" fmla="*/ 62 h 417"/>
              <a:gd name="T60" fmla="*/ 239 w 320"/>
              <a:gd name="T61" fmla="*/ 115 h 417"/>
              <a:gd name="T62" fmla="*/ 239 w 320"/>
              <a:gd name="T63" fmla="*/ 301 h 417"/>
              <a:gd name="T64" fmla="*/ 195 w 320"/>
              <a:gd name="T65" fmla="*/ 354 h 417"/>
              <a:gd name="T66" fmla="*/ 257 w 320"/>
              <a:gd name="T67" fmla="*/ 416 h 417"/>
              <a:gd name="T68" fmla="*/ 319 w 320"/>
              <a:gd name="T69" fmla="*/ 354 h 417"/>
              <a:gd name="T70" fmla="*/ 284 w 320"/>
              <a:gd name="T71" fmla="*/ 301 h 417"/>
              <a:gd name="T72" fmla="*/ 221 w 320"/>
              <a:gd name="T73" fmla="*/ 62 h 417"/>
              <a:gd name="T74" fmla="*/ 221 w 320"/>
              <a:gd name="T75" fmla="*/ 62 h 417"/>
              <a:gd name="T76" fmla="*/ 257 w 320"/>
              <a:gd name="T77" fmla="*/ 27 h 417"/>
              <a:gd name="T78" fmla="*/ 292 w 320"/>
              <a:gd name="T79" fmla="*/ 62 h 417"/>
              <a:gd name="T80" fmla="*/ 257 w 320"/>
              <a:gd name="T81" fmla="*/ 88 h 417"/>
              <a:gd name="T82" fmla="*/ 221 w 320"/>
              <a:gd name="T83" fmla="*/ 62 h 417"/>
              <a:gd name="T84" fmla="*/ 257 w 320"/>
              <a:gd name="T85" fmla="*/ 390 h 417"/>
              <a:gd name="T86" fmla="*/ 257 w 320"/>
              <a:gd name="T87" fmla="*/ 390 h 417"/>
              <a:gd name="T88" fmla="*/ 221 w 320"/>
              <a:gd name="T89" fmla="*/ 354 h 417"/>
              <a:gd name="T90" fmla="*/ 257 w 320"/>
              <a:gd name="T91" fmla="*/ 319 h 417"/>
              <a:gd name="T92" fmla="*/ 292 w 320"/>
              <a:gd name="T93" fmla="*/ 354 h 417"/>
              <a:gd name="T94" fmla="*/ 257 w 320"/>
              <a:gd name="T95" fmla="*/ 39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0" h="417">
                <a:moveTo>
                  <a:pt x="115" y="62"/>
                </a:moveTo>
                <a:lnTo>
                  <a:pt x="115" y="62"/>
                </a:lnTo>
                <a:cubicBezTo>
                  <a:pt x="115" y="27"/>
                  <a:pt x="89" y="0"/>
                  <a:pt x="62" y="0"/>
                </a:cubicBezTo>
                <a:cubicBezTo>
                  <a:pt x="27" y="0"/>
                  <a:pt x="0" y="27"/>
                  <a:pt x="0" y="62"/>
                </a:cubicBezTo>
                <a:cubicBezTo>
                  <a:pt x="0" y="80"/>
                  <a:pt x="18" y="106"/>
                  <a:pt x="36" y="115"/>
                </a:cubicBezTo>
                <a:cubicBezTo>
                  <a:pt x="36" y="301"/>
                  <a:pt x="36" y="301"/>
                  <a:pt x="36" y="301"/>
                </a:cubicBezTo>
                <a:cubicBezTo>
                  <a:pt x="18" y="310"/>
                  <a:pt x="0" y="328"/>
                  <a:pt x="0" y="354"/>
                </a:cubicBezTo>
                <a:cubicBezTo>
                  <a:pt x="0" y="390"/>
                  <a:pt x="27" y="416"/>
                  <a:pt x="62" y="416"/>
                </a:cubicBezTo>
                <a:cubicBezTo>
                  <a:pt x="89" y="416"/>
                  <a:pt x="115" y="390"/>
                  <a:pt x="115" y="354"/>
                </a:cubicBezTo>
                <a:cubicBezTo>
                  <a:pt x="115" y="328"/>
                  <a:pt x="106" y="310"/>
                  <a:pt x="80" y="301"/>
                </a:cubicBezTo>
                <a:cubicBezTo>
                  <a:pt x="80" y="115"/>
                  <a:pt x="80" y="115"/>
                  <a:pt x="80" y="115"/>
                </a:cubicBezTo>
                <a:cubicBezTo>
                  <a:pt x="106" y="106"/>
                  <a:pt x="115" y="80"/>
                  <a:pt x="115" y="62"/>
                </a:cubicBezTo>
                <a:close/>
                <a:moveTo>
                  <a:pt x="98" y="354"/>
                </a:moveTo>
                <a:lnTo>
                  <a:pt x="98" y="354"/>
                </a:lnTo>
                <a:cubicBezTo>
                  <a:pt x="98" y="372"/>
                  <a:pt x="80" y="390"/>
                  <a:pt x="62" y="390"/>
                </a:cubicBezTo>
                <a:cubicBezTo>
                  <a:pt x="44" y="390"/>
                  <a:pt x="27" y="372"/>
                  <a:pt x="27" y="354"/>
                </a:cubicBezTo>
                <a:cubicBezTo>
                  <a:pt x="27" y="337"/>
                  <a:pt x="44" y="319"/>
                  <a:pt x="62" y="319"/>
                </a:cubicBezTo>
                <a:cubicBezTo>
                  <a:pt x="80" y="319"/>
                  <a:pt x="98" y="337"/>
                  <a:pt x="98" y="354"/>
                </a:cubicBezTo>
                <a:close/>
                <a:moveTo>
                  <a:pt x="62" y="88"/>
                </a:moveTo>
                <a:lnTo>
                  <a:pt x="62" y="88"/>
                </a:lnTo>
                <a:cubicBezTo>
                  <a:pt x="44" y="88"/>
                  <a:pt x="27" y="80"/>
                  <a:pt x="27" y="62"/>
                </a:cubicBezTo>
                <a:cubicBezTo>
                  <a:pt x="27" y="35"/>
                  <a:pt x="44" y="27"/>
                  <a:pt x="62" y="27"/>
                </a:cubicBezTo>
                <a:cubicBezTo>
                  <a:pt x="80" y="27"/>
                  <a:pt x="98" y="35"/>
                  <a:pt x="98" y="62"/>
                </a:cubicBezTo>
                <a:cubicBezTo>
                  <a:pt x="98" y="80"/>
                  <a:pt x="80" y="88"/>
                  <a:pt x="62" y="88"/>
                </a:cubicBezTo>
                <a:close/>
                <a:moveTo>
                  <a:pt x="284" y="301"/>
                </a:moveTo>
                <a:lnTo>
                  <a:pt x="284" y="301"/>
                </a:lnTo>
                <a:cubicBezTo>
                  <a:pt x="284" y="115"/>
                  <a:pt x="284" y="115"/>
                  <a:pt x="284" y="115"/>
                </a:cubicBezTo>
                <a:cubicBezTo>
                  <a:pt x="302" y="106"/>
                  <a:pt x="319" y="80"/>
                  <a:pt x="319" y="62"/>
                </a:cubicBezTo>
                <a:cubicBezTo>
                  <a:pt x="319" y="27"/>
                  <a:pt x="292" y="0"/>
                  <a:pt x="257" y="0"/>
                </a:cubicBezTo>
                <a:cubicBezTo>
                  <a:pt x="221" y="0"/>
                  <a:pt x="195" y="27"/>
                  <a:pt x="195" y="62"/>
                </a:cubicBezTo>
                <a:cubicBezTo>
                  <a:pt x="195" y="80"/>
                  <a:pt x="212" y="106"/>
                  <a:pt x="239" y="115"/>
                </a:cubicBezTo>
                <a:cubicBezTo>
                  <a:pt x="239" y="301"/>
                  <a:pt x="239" y="301"/>
                  <a:pt x="239" y="301"/>
                </a:cubicBezTo>
                <a:cubicBezTo>
                  <a:pt x="212" y="310"/>
                  <a:pt x="195" y="328"/>
                  <a:pt x="195" y="354"/>
                </a:cubicBezTo>
                <a:cubicBezTo>
                  <a:pt x="195" y="390"/>
                  <a:pt x="221" y="416"/>
                  <a:pt x="257" y="416"/>
                </a:cubicBezTo>
                <a:cubicBezTo>
                  <a:pt x="292" y="416"/>
                  <a:pt x="319" y="390"/>
                  <a:pt x="319" y="354"/>
                </a:cubicBezTo>
                <a:cubicBezTo>
                  <a:pt x="319" y="328"/>
                  <a:pt x="302" y="310"/>
                  <a:pt x="284" y="301"/>
                </a:cubicBezTo>
                <a:close/>
                <a:moveTo>
                  <a:pt x="221" y="62"/>
                </a:moveTo>
                <a:lnTo>
                  <a:pt x="221" y="62"/>
                </a:lnTo>
                <a:cubicBezTo>
                  <a:pt x="221" y="35"/>
                  <a:pt x="239" y="27"/>
                  <a:pt x="257" y="27"/>
                </a:cubicBezTo>
                <a:cubicBezTo>
                  <a:pt x="275" y="27"/>
                  <a:pt x="292" y="35"/>
                  <a:pt x="292" y="62"/>
                </a:cubicBezTo>
                <a:cubicBezTo>
                  <a:pt x="292" y="80"/>
                  <a:pt x="275" y="88"/>
                  <a:pt x="257" y="88"/>
                </a:cubicBezTo>
                <a:cubicBezTo>
                  <a:pt x="239" y="88"/>
                  <a:pt x="221" y="80"/>
                  <a:pt x="221" y="62"/>
                </a:cubicBezTo>
                <a:close/>
                <a:moveTo>
                  <a:pt x="257" y="390"/>
                </a:moveTo>
                <a:lnTo>
                  <a:pt x="257" y="390"/>
                </a:lnTo>
                <a:cubicBezTo>
                  <a:pt x="239" y="390"/>
                  <a:pt x="221" y="372"/>
                  <a:pt x="221" y="354"/>
                </a:cubicBezTo>
                <a:cubicBezTo>
                  <a:pt x="221" y="337"/>
                  <a:pt x="239" y="319"/>
                  <a:pt x="257" y="319"/>
                </a:cubicBezTo>
                <a:cubicBezTo>
                  <a:pt x="275" y="319"/>
                  <a:pt x="292" y="337"/>
                  <a:pt x="292" y="354"/>
                </a:cubicBezTo>
                <a:cubicBezTo>
                  <a:pt x="292" y="372"/>
                  <a:pt x="275" y="390"/>
                  <a:pt x="257" y="3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 dirty="0"/>
          </a:p>
        </p:txBody>
      </p:sp>
      <p:sp>
        <p:nvSpPr>
          <p:cNvPr id="40" name="Freeform 75">
            <a:extLst>
              <a:ext uri="{FF2B5EF4-FFF2-40B4-BE49-F238E27FC236}">
                <a16:creationId xmlns:a16="http://schemas.microsoft.com/office/drawing/2014/main" id="{3EF789BB-7BC1-884C-84D8-354BDCC41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0690" y="4135803"/>
            <a:ext cx="331434" cy="266907"/>
          </a:xfrm>
          <a:custGeom>
            <a:avLst/>
            <a:gdLst>
              <a:gd name="T0" fmla="*/ 443 w 497"/>
              <a:gd name="T1" fmla="*/ 0 h 400"/>
              <a:gd name="T2" fmla="*/ 443 w 497"/>
              <a:gd name="T3" fmla="*/ 0 h 400"/>
              <a:gd name="T4" fmla="*/ 53 w 497"/>
              <a:gd name="T5" fmla="*/ 0 h 400"/>
              <a:gd name="T6" fmla="*/ 0 w 497"/>
              <a:gd name="T7" fmla="*/ 44 h 400"/>
              <a:gd name="T8" fmla="*/ 0 w 497"/>
              <a:gd name="T9" fmla="*/ 346 h 400"/>
              <a:gd name="T10" fmla="*/ 53 w 497"/>
              <a:gd name="T11" fmla="*/ 399 h 400"/>
              <a:gd name="T12" fmla="*/ 443 w 497"/>
              <a:gd name="T13" fmla="*/ 399 h 400"/>
              <a:gd name="T14" fmla="*/ 496 w 497"/>
              <a:gd name="T15" fmla="*/ 346 h 400"/>
              <a:gd name="T16" fmla="*/ 496 w 497"/>
              <a:gd name="T17" fmla="*/ 44 h 400"/>
              <a:gd name="T18" fmla="*/ 443 w 497"/>
              <a:gd name="T19" fmla="*/ 0 h 400"/>
              <a:gd name="T20" fmla="*/ 443 w 497"/>
              <a:gd name="T21" fmla="*/ 346 h 400"/>
              <a:gd name="T22" fmla="*/ 443 w 497"/>
              <a:gd name="T23" fmla="*/ 346 h 400"/>
              <a:gd name="T24" fmla="*/ 53 w 497"/>
              <a:gd name="T25" fmla="*/ 346 h 400"/>
              <a:gd name="T26" fmla="*/ 53 w 497"/>
              <a:gd name="T27" fmla="*/ 44 h 400"/>
              <a:gd name="T28" fmla="*/ 443 w 497"/>
              <a:gd name="T29" fmla="*/ 44 h 400"/>
              <a:gd name="T30" fmla="*/ 443 w 497"/>
              <a:gd name="T31" fmla="*/ 346 h 400"/>
              <a:gd name="T32" fmla="*/ 222 w 497"/>
              <a:gd name="T33" fmla="*/ 249 h 400"/>
              <a:gd name="T34" fmla="*/ 222 w 497"/>
              <a:gd name="T35" fmla="*/ 249 h 400"/>
              <a:gd name="T36" fmla="*/ 97 w 497"/>
              <a:gd name="T37" fmla="*/ 249 h 400"/>
              <a:gd name="T38" fmla="*/ 97 w 497"/>
              <a:gd name="T39" fmla="*/ 293 h 400"/>
              <a:gd name="T40" fmla="*/ 222 w 497"/>
              <a:gd name="T41" fmla="*/ 293 h 400"/>
              <a:gd name="T42" fmla="*/ 222 w 497"/>
              <a:gd name="T43" fmla="*/ 249 h 400"/>
              <a:gd name="T44" fmla="*/ 222 w 497"/>
              <a:gd name="T45" fmla="*/ 178 h 400"/>
              <a:gd name="T46" fmla="*/ 222 w 497"/>
              <a:gd name="T47" fmla="*/ 178 h 400"/>
              <a:gd name="T48" fmla="*/ 97 w 497"/>
              <a:gd name="T49" fmla="*/ 178 h 400"/>
              <a:gd name="T50" fmla="*/ 97 w 497"/>
              <a:gd name="T51" fmla="*/ 222 h 400"/>
              <a:gd name="T52" fmla="*/ 222 w 497"/>
              <a:gd name="T53" fmla="*/ 222 h 400"/>
              <a:gd name="T54" fmla="*/ 222 w 497"/>
              <a:gd name="T55" fmla="*/ 178 h 400"/>
              <a:gd name="T56" fmla="*/ 222 w 497"/>
              <a:gd name="T57" fmla="*/ 98 h 400"/>
              <a:gd name="T58" fmla="*/ 222 w 497"/>
              <a:gd name="T59" fmla="*/ 98 h 400"/>
              <a:gd name="T60" fmla="*/ 97 w 497"/>
              <a:gd name="T61" fmla="*/ 98 h 400"/>
              <a:gd name="T62" fmla="*/ 97 w 497"/>
              <a:gd name="T63" fmla="*/ 143 h 400"/>
              <a:gd name="T64" fmla="*/ 222 w 497"/>
              <a:gd name="T65" fmla="*/ 143 h 400"/>
              <a:gd name="T66" fmla="*/ 222 w 497"/>
              <a:gd name="T67" fmla="*/ 98 h 400"/>
              <a:gd name="T68" fmla="*/ 389 w 497"/>
              <a:gd name="T69" fmla="*/ 257 h 400"/>
              <a:gd name="T70" fmla="*/ 389 w 497"/>
              <a:gd name="T71" fmla="*/ 257 h 400"/>
              <a:gd name="T72" fmla="*/ 354 w 497"/>
              <a:gd name="T73" fmla="*/ 231 h 400"/>
              <a:gd name="T74" fmla="*/ 381 w 497"/>
              <a:gd name="T75" fmla="*/ 151 h 400"/>
              <a:gd name="T76" fmla="*/ 336 w 497"/>
              <a:gd name="T77" fmla="*/ 98 h 400"/>
              <a:gd name="T78" fmla="*/ 292 w 497"/>
              <a:gd name="T79" fmla="*/ 151 h 400"/>
              <a:gd name="T80" fmla="*/ 319 w 497"/>
              <a:gd name="T81" fmla="*/ 231 h 400"/>
              <a:gd name="T82" fmla="*/ 275 w 497"/>
              <a:gd name="T83" fmla="*/ 257 h 400"/>
              <a:gd name="T84" fmla="*/ 275 w 497"/>
              <a:gd name="T85" fmla="*/ 293 h 400"/>
              <a:gd name="T86" fmla="*/ 398 w 497"/>
              <a:gd name="T87" fmla="*/ 293 h 400"/>
              <a:gd name="T88" fmla="*/ 389 w 497"/>
              <a:gd name="T89" fmla="*/ 257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97" h="400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346"/>
                  <a:pt x="0" y="346"/>
                  <a:pt x="0" y="346"/>
                </a:cubicBezTo>
                <a:cubicBezTo>
                  <a:pt x="0" y="373"/>
                  <a:pt x="17" y="399"/>
                  <a:pt x="53" y="399"/>
                </a:cubicBezTo>
                <a:cubicBezTo>
                  <a:pt x="443" y="399"/>
                  <a:pt x="443" y="399"/>
                  <a:pt x="443" y="399"/>
                </a:cubicBezTo>
                <a:cubicBezTo>
                  <a:pt x="470" y="399"/>
                  <a:pt x="496" y="373"/>
                  <a:pt x="496" y="346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8"/>
                  <a:pt x="470" y="0"/>
                  <a:pt x="443" y="0"/>
                </a:cubicBezTo>
                <a:close/>
                <a:moveTo>
                  <a:pt x="443" y="346"/>
                </a:moveTo>
                <a:lnTo>
                  <a:pt x="443" y="346"/>
                </a:lnTo>
                <a:cubicBezTo>
                  <a:pt x="53" y="346"/>
                  <a:pt x="53" y="346"/>
                  <a:pt x="53" y="346"/>
                </a:cubicBezTo>
                <a:cubicBezTo>
                  <a:pt x="53" y="44"/>
                  <a:pt x="53" y="44"/>
                  <a:pt x="53" y="44"/>
                </a:cubicBezTo>
                <a:cubicBezTo>
                  <a:pt x="443" y="44"/>
                  <a:pt x="443" y="44"/>
                  <a:pt x="443" y="44"/>
                </a:cubicBezTo>
                <a:lnTo>
                  <a:pt x="443" y="346"/>
                </a:lnTo>
                <a:close/>
                <a:moveTo>
                  <a:pt x="222" y="249"/>
                </a:moveTo>
                <a:lnTo>
                  <a:pt x="222" y="249"/>
                </a:lnTo>
                <a:cubicBezTo>
                  <a:pt x="97" y="249"/>
                  <a:pt x="97" y="249"/>
                  <a:pt x="97" y="249"/>
                </a:cubicBezTo>
                <a:cubicBezTo>
                  <a:pt x="97" y="293"/>
                  <a:pt x="97" y="293"/>
                  <a:pt x="97" y="293"/>
                </a:cubicBezTo>
                <a:cubicBezTo>
                  <a:pt x="222" y="293"/>
                  <a:pt x="222" y="293"/>
                  <a:pt x="222" y="293"/>
                </a:cubicBezTo>
                <a:lnTo>
                  <a:pt x="222" y="249"/>
                </a:lnTo>
                <a:close/>
                <a:moveTo>
                  <a:pt x="222" y="178"/>
                </a:moveTo>
                <a:lnTo>
                  <a:pt x="222" y="178"/>
                </a:lnTo>
                <a:cubicBezTo>
                  <a:pt x="97" y="178"/>
                  <a:pt x="97" y="178"/>
                  <a:pt x="97" y="178"/>
                </a:cubicBezTo>
                <a:cubicBezTo>
                  <a:pt x="97" y="222"/>
                  <a:pt x="97" y="222"/>
                  <a:pt x="97" y="222"/>
                </a:cubicBezTo>
                <a:cubicBezTo>
                  <a:pt x="222" y="222"/>
                  <a:pt x="222" y="222"/>
                  <a:pt x="222" y="222"/>
                </a:cubicBezTo>
                <a:lnTo>
                  <a:pt x="222" y="178"/>
                </a:lnTo>
                <a:close/>
                <a:moveTo>
                  <a:pt x="222" y="98"/>
                </a:moveTo>
                <a:lnTo>
                  <a:pt x="222" y="98"/>
                </a:lnTo>
                <a:cubicBezTo>
                  <a:pt x="97" y="98"/>
                  <a:pt x="97" y="98"/>
                  <a:pt x="97" y="98"/>
                </a:cubicBezTo>
                <a:cubicBezTo>
                  <a:pt x="97" y="143"/>
                  <a:pt x="97" y="143"/>
                  <a:pt x="97" y="143"/>
                </a:cubicBezTo>
                <a:cubicBezTo>
                  <a:pt x="222" y="143"/>
                  <a:pt x="222" y="143"/>
                  <a:pt x="222" y="143"/>
                </a:cubicBezTo>
                <a:lnTo>
                  <a:pt x="222" y="98"/>
                </a:lnTo>
                <a:close/>
                <a:moveTo>
                  <a:pt x="389" y="257"/>
                </a:moveTo>
                <a:lnTo>
                  <a:pt x="389" y="257"/>
                </a:lnTo>
                <a:cubicBezTo>
                  <a:pt x="389" y="257"/>
                  <a:pt x="354" y="249"/>
                  <a:pt x="354" y="231"/>
                </a:cubicBezTo>
                <a:cubicBezTo>
                  <a:pt x="354" y="204"/>
                  <a:pt x="381" y="196"/>
                  <a:pt x="381" y="151"/>
                </a:cubicBezTo>
                <a:cubicBezTo>
                  <a:pt x="381" y="125"/>
                  <a:pt x="372" y="98"/>
                  <a:pt x="336" y="98"/>
                </a:cubicBezTo>
                <a:cubicBezTo>
                  <a:pt x="301" y="98"/>
                  <a:pt x="292" y="125"/>
                  <a:pt x="292" y="151"/>
                </a:cubicBezTo>
                <a:cubicBezTo>
                  <a:pt x="292" y="196"/>
                  <a:pt x="319" y="204"/>
                  <a:pt x="319" y="231"/>
                </a:cubicBezTo>
                <a:cubicBezTo>
                  <a:pt x="319" y="249"/>
                  <a:pt x="275" y="257"/>
                  <a:pt x="275" y="257"/>
                </a:cubicBezTo>
                <a:lnTo>
                  <a:pt x="275" y="293"/>
                </a:lnTo>
                <a:cubicBezTo>
                  <a:pt x="398" y="293"/>
                  <a:pt x="398" y="293"/>
                  <a:pt x="398" y="293"/>
                </a:cubicBezTo>
                <a:cubicBezTo>
                  <a:pt x="398" y="293"/>
                  <a:pt x="398" y="257"/>
                  <a:pt x="389" y="2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 dirty="0"/>
          </a:p>
        </p:txBody>
      </p:sp>
      <p:sp>
        <p:nvSpPr>
          <p:cNvPr id="41" name="TextBox 323">
            <a:extLst>
              <a:ext uri="{FF2B5EF4-FFF2-40B4-BE49-F238E27FC236}">
                <a16:creationId xmlns:a16="http://schemas.microsoft.com/office/drawing/2014/main" id="{2F235A46-42AC-F843-9FF8-78F7CCE88FA1}"/>
              </a:ext>
            </a:extLst>
          </p:cNvPr>
          <p:cNvSpPr txBox="1"/>
          <p:nvPr/>
        </p:nvSpPr>
        <p:spPr>
          <a:xfrm>
            <a:off x="8815305" y="1902846"/>
            <a:ext cx="2024877" cy="369314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tr-TR" b="1" dirty="0">
                <a:latin typeface="Century Gothic" panose="020B0502020202020204" pitchFamily="34" charset="0"/>
              </a:rPr>
              <a:t>Denetim Modülü</a:t>
            </a:r>
            <a:endParaRPr lang="id-ID" b="1" dirty="0">
              <a:latin typeface="Century Gothic" panose="020B0502020202020204" pitchFamily="34" charset="0"/>
            </a:endParaRPr>
          </a:p>
        </p:txBody>
      </p:sp>
      <p:sp>
        <p:nvSpPr>
          <p:cNvPr id="42" name="TextBox 324">
            <a:extLst>
              <a:ext uri="{FF2B5EF4-FFF2-40B4-BE49-F238E27FC236}">
                <a16:creationId xmlns:a16="http://schemas.microsoft.com/office/drawing/2014/main" id="{9CE9E6AB-4989-4447-A292-73FB43C72AFF}"/>
              </a:ext>
            </a:extLst>
          </p:cNvPr>
          <p:cNvSpPr txBox="1"/>
          <p:nvPr/>
        </p:nvSpPr>
        <p:spPr>
          <a:xfrm>
            <a:off x="8823340" y="2325167"/>
            <a:ext cx="2529021" cy="1431143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tr-TR" sz="1300" dirty="0">
                <a:latin typeface="Century Gothic" panose="020B0502020202020204" pitchFamily="34" charset="0"/>
                <a:cs typeface="Lato Light"/>
              </a:rPr>
              <a:t>TU/EUK/Denetçi tarafından gerçekleştirilecek yerinde denetimlerin kaydının tutulacağı ve UEP’lerin öz denetim yapacağı modüldür.</a:t>
            </a:r>
            <a:endParaRPr lang="en-US" sz="1300" dirty="0">
              <a:latin typeface="Century Gothic" panose="020B0502020202020204" pitchFamily="34" charset="0"/>
              <a:cs typeface="Lato Light"/>
            </a:endParaRPr>
          </a:p>
        </p:txBody>
      </p:sp>
      <p:sp>
        <p:nvSpPr>
          <p:cNvPr id="43" name="Rectangle 325">
            <a:extLst>
              <a:ext uri="{FF2B5EF4-FFF2-40B4-BE49-F238E27FC236}">
                <a16:creationId xmlns:a16="http://schemas.microsoft.com/office/drawing/2014/main" id="{CE36AD68-9A17-5445-B9C4-8828AF6D9094}"/>
              </a:ext>
            </a:extLst>
          </p:cNvPr>
          <p:cNvSpPr/>
          <p:nvPr/>
        </p:nvSpPr>
        <p:spPr>
          <a:xfrm>
            <a:off x="8896476" y="1474277"/>
            <a:ext cx="2142652" cy="384010"/>
          </a:xfrm>
          <a:prstGeom prst="rect">
            <a:avLst/>
          </a:prstGeom>
          <a:solidFill>
            <a:srgbClr val="2F9BD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4" name="TextBox 323">
            <a:extLst>
              <a:ext uri="{FF2B5EF4-FFF2-40B4-BE49-F238E27FC236}">
                <a16:creationId xmlns:a16="http://schemas.microsoft.com/office/drawing/2014/main" id="{8F60D55A-FDF9-284C-AEAB-1113507BB654}"/>
              </a:ext>
            </a:extLst>
          </p:cNvPr>
          <p:cNvSpPr txBox="1"/>
          <p:nvPr/>
        </p:nvSpPr>
        <p:spPr>
          <a:xfrm>
            <a:off x="8815305" y="4471326"/>
            <a:ext cx="1758778" cy="369314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tr-TR" b="1" dirty="0">
                <a:latin typeface="Century Gothic" panose="020B0502020202020204" pitchFamily="34" charset="0"/>
              </a:rPr>
              <a:t>Eğitim Modülü</a:t>
            </a:r>
            <a:endParaRPr lang="id-ID" b="1" dirty="0">
              <a:latin typeface="Century Gothic" panose="020B0502020202020204" pitchFamily="34" charset="0"/>
            </a:endParaRPr>
          </a:p>
        </p:txBody>
      </p:sp>
      <p:sp>
        <p:nvSpPr>
          <p:cNvPr id="45" name="TextBox 324">
            <a:extLst>
              <a:ext uri="{FF2B5EF4-FFF2-40B4-BE49-F238E27FC236}">
                <a16:creationId xmlns:a16="http://schemas.microsoft.com/office/drawing/2014/main" id="{DBEB4CDD-5E09-6044-AFAD-2C2C92D8B04B}"/>
              </a:ext>
            </a:extLst>
          </p:cNvPr>
          <p:cNvSpPr txBox="1"/>
          <p:nvPr/>
        </p:nvSpPr>
        <p:spPr>
          <a:xfrm>
            <a:off x="8808183" y="4792719"/>
            <a:ext cx="2379042" cy="1651203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defRPr sz="1400">
                <a:cs typeface="Lato Light"/>
              </a:defRPr>
            </a:lvl1pPr>
          </a:lstStyle>
          <a:p>
            <a:r>
              <a:rPr lang="tr-TR" sz="1300" dirty="0">
                <a:latin typeface="Century Gothic" panose="020B0502020202020204" pitchFamily="34" charset="0"/>
              </a:rPr>
              <a:t>Uzmanlık öğrencisi eğitim süresinin tutulması, tez ve bitirme sınavı işlemlerinin takip edilmesi, eğitimler ile ölçme ve değerlendirme yapılabilmesi sağlanacaktır.</a:t>
            </a:r>
            <a:endParaRPr lang="en-US" sz="1300" dirty="0">
              <a:latin typeface="Century Gothic" panose="020B0502020202020204" pitchFamily="34" charset="0"/>
            </a:endParaRPr>
          </a:p>
        </p:txBody>
      </p:sp>
      <p:sp>
        <p:nvSpPr>
          <p:cNvPr id="46" name="Rectangle 325">
            <a:extLst>
              <a:ext uri="{FF2B5EF4-FFF2-40B4-BE49-F238E27FC236}">
                <a16:creationId xmlns:a16="http://schemas.microsoft.com/office/drawing/2014/main" id="{94CEECD7-239B-2E49-A8FE-6349AA1D53A3}"/>
              </a:ext>
            </a:extLst>
          </p:cNvPr>
          <p:cNvSpPr/>
          <p:nvPr/>
        </p:nvSpPr>
        <p:spPr>
          <a:xfrm>
            <a:off x="8896476" y="4042757"/>
            <a:ext cx="2142652" cy="384010"/>
          </a:xfrm>
          <a:prstGeom prst="rect">
            <a:avLst/>
          </a:prstGeom>
          <a:solidFill>
            <a:srgbClr val="2F9BD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7" name="Freeform 104">
            <a:extLst>
              <a:ext uri="{FF2B5EF4-FFF2-40B4-BE49-F238E27FC236}">
                <a16:creationId xmlns:a16="http://schemas.microsoft.com/office/drawing/2014/main" id="{49C3A5FB-29E9-7A44-BCA6-98F8AD51F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1648" y="1563066"/>
            <a:ext cx="352111" cy="211667"/>
          </a:xfrm>
          <a:custGeom>
            <a:avLst/>
            <a:gdLst>
              <a:gd name="T0" fmla="*/ 203 w 497"/>
              <a:gd name="T1" fmla="*/ 257 h 337"/>
              <a:gd name="T2" fmla="*/ 203 w 497"/>
              <a:gd name="T3" fmla="*/ 257 h 337"/>
              <a:gd name="T4" fmla="*/ 221 w 497"/>
              <a:gd name="T5" fmla="*/ 327 h 337"/>
              <a:gd name="T6" fmla="*/ 283 w 497"/>
              <a:gd name="T7" fmla="*/ 310 h 337"/>
              <a:gd name="T8" fmla="*/ 398 w 497"/>
              <a:gd name="T9" fmla="*/ 9 h 337"/>
              <a:gd name="T10" fmla="*/ 203 w 497"/>
              <a:gd name="T11" fmla="*/ 257 h 337"/>
              <a:gd name="T12" fmla="*/ 248 w 497"/>
              <a:gd name="T13" fmla="*/ 71 h 337"/>
              <a:gd name="T14" fmla="*/ 248 w 497"/>
              <a:gd name="T15" fmla="*/ 71 h 337"/>
              <a:gd name="T16" fmla="*/ 274 w 497"/>
              <a:gd name="T17" fmla="*/ 71 h 337"/>
              <a:gd name="T18" fmla="*/ 310 w 497"/>
              <a:gd name="T19" fmla="*/ 26 h 337"/>
              <a:gd name="T20" fmla="*/ 248 w 497"/>
              <a:gd name="T21" fmla="*/ 17 h 337"/>
              <a:gd name="T22" fmla="*/ 0 w 497"/>
              <a:gd name="T23" fmla="*/ 283 h 337"/>
              <a:gd name="T24" fmla="*/ 0 w 497"/>
              <a:gd name="T25" fmla="*/ 310 h 337"/>
              <a:gd name="T26" fmla="*/ 26 w 497"/>
              <a:gd name="T27" fmla="*/ 336 h 337"/>
              <a:gd name="T28" fmla="*/ 53 w 497"/>
              <a:gd name="T29" fmla="*/ 310 h 337"/>
              <a:gd name="T30" fmla="*/ 53 w 497"/>
              <a:gd name="T31" fmla="*/ 283 h 337"/>
              <a:gd name="T32" fmla="*/ 248 w 497"/>
              <a:gd name="T33" fmla="*/ 71 h 337"/>
              <a:gd name="T34" fmla="*/ 425 w 497"/>
              <a:gd name="T35" fmla="*/ 98 h 337"/>
              <a:gd name="T36" fmla="*/ 425 w 497"/>
              <a:gd name="T37" fmla="*/ 98 h 337"/>
              <a:gd name="T38" fmla="*/ 407 w 497"/>
              <a:gd name="T39" fmla="*/ 151 h 337"/>
              <a:gd name="T40" fmla="*/ 442 w 497"/>
              <a:gd name="T41" fmla="*/ 283 h 337"/>
              <a:gd name="T42" fmla="*/ 442 w 497"/>
              <a:gd name="T43" fmla="*/ 310 h 337"/>
              <a:gd name="T44" fmla="*/ 469 w 497"/>
              <a:gd name="T45" fmla="*/ 336 h 337"/>
              <a:gd name="T46" fmla="*/ 469 w 497"/>
              <a:gd name="T47" fmla="*/ 336 h 337"/>
              <a:gd name="T48" fmla="*/ 496 w 497"/>
              <a:gd name="T49" fmla="*/ 310 h 337"/>
              <a:gd name="T50" fmla="*/ 496 w 497"/>
              <a:gd name="T51" fmla="*/ 283 h 337"/>
              <a:gd name="T52" fmla="*/ 425 w 497"/>
              <a:gd name="T53" fmla="*/ 98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7" h="337">
                <a:moveTo>
                  <a:pt x="203" y="257"/>
                </a:moveTo>
                <a:lnTo>
                  <a:pt x="203" y="257"/>
                </a:lnTo>
                <a:cubicBezTo>
                  <a:pt x="186" y="283"/>
                  <a:pt x="194" y="310"/>
                  <a:pt x="221" y="327"/>
                </a:cubicBezTo>
                <a:cubicBezTo>
                  <a:pt x="239" y="336"/>
                  <a:pt x="266" y="336"/>
                  <a:pt x="283" y="310"/>
                </a:cubicBezTo>
                <a:cubicBezTo>
                  <a:pt x="301" y="274"/>
                  <a:pt x="407" y="9"/>
                  <a:pt x="398" y="9"/>
                </a:cubicBezTo>
                <a:cubicBezTo>
                  <a:pt x="389" y="0"/>
                  <a:pt x="221" y="230"/>
                  <a:pt x="203" y="257"/>
                </a:cubicBezTo>
                <a:close/>
                <a:moveTo>
                  <a:pt x="248" y="71"/>
                </a:moveTo>
                <a:lnTo>
                  <a:pt x="248" y="71"/>
                </a:lnTo>
                <a:cubicBezTo>
                  <a:pt x="257" y="71"/>
                  <a:pt x="266" y="71"/>
                  <a:pt x="274" y="71"/>
                </a:cubicBezTo>
                <a:cubicBezTo>
                  <a:pt x="292" y="53"/>
                  <a:pt x="301" y="44"/>
                  <a:pt x="310" y="26"/>
                </a:cubicBezTo>
                <a:cubicBezTo>
                  <a:pt x="292" y="17"/>
                  <a:pt x="274" y="17"/>
                  <a:pt x="248" y="17"/>
                </a:cubicBezTo>
                <a:cubicBezTo>
                  <a:pt x="106" y="17"/>
                  <a:pt x="0" y="133"/>
                  <a:pt x="0" y="283"/>
                </a:cubicBezTo>
                <a:cubicBezTo>
                  <a:pt x="0" y="292"/>
                  <a:pt x="0" y="301"/>
                  <a:pt x="0" y="310"/>
                </a:cubicBezTo>
                <a:cubicBezTo>
                  <a:pt x="0" y="327"/>
                  <a:pt x="17" y="336"/>
                  <a:pt x="26" y="336"/>
                </a:cubicBezTo>
                <a:cubicBezTo>
                  <a:pt x="44" y="336"/>
                  <a:pt x="53" y="319"/>
                  <a:pt x="53" y="310"/>
                </a:cubicBezTo>
                <a:cubicBezTo>
                  <a:pt x="53" y="301"/>
                  <a:pt x="53" y="292"/>
                  <a:pt x="53" y="283"/>
                </a:cubicBezTo>
                <a:cubicBezTo>
                  <a:pt x="53" y="160"/>
                  <a:pt x="132" y="71"/>
                  <a:pt x="248" y="71"/>
                </a:cubicBezTo>
                <a:close/>
                <a:moveTo>
                  <a:pt x="425" y="98"/>
                </a:moveTo>
                <a:lnTo>
                  <a:pt x="425" y="98"/>
                </a:lnTo>
                <a:cubicBezTo>
                  <a:pt x="416" y="115"/>
                  <a:pt x="416" y="133"/>
                  <a:pt x="407" y="151"/>
                </a:cubicBezTo>
                <a:cubicBezTo>
                  <a:pt x="433" y="186"/>
                  <a:pt x="442" y="239"/>
                  <a:pt x="442" y="283"/>
                </a:cubicBezTo>
                <a:cubicBezTo>
                  <a:pt x="442" y="292"/>
                  <a:pt x="442" y="301"/>
                  <a:pt x="442" y="310"/>
                </a:cubicBezTo>
                <a:cubicBezTo>
                  <a:pt x="442" y="319"/>
                  <a:pt x="451" y="336"/>
                  <a:pt x="469" y="336"/>
                </a:cubicBezTo>
                <a:lnTo>
                  <a:pt x="469" y="336"/>
                </a:lnTo>
                <a:cubicBezTo>
                  <a:pt x="478" y="336"/>
                  <a:pt x="496" y="327"/>
                  <a:pt x="496" y="310"/>
                </a:cubicBezTo>
                <a:cubicBezTo>
                  <a:pt x="496" y="301"/>
                  <a:pt x="496" y="292"/>
                  <a:pt x="496" y="283"/>
                </a:cubicBezTo>
                <a:cubicBezTo>
                  <a:pt x="496" y="213"/>
                  <a:pt x="469" y="151"/>
                  <a:pt x="425" y="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 dirty="0">
              <a:latin typeface="Century Gothic" panose="020B0502020202020204" pitchFamily="34" charset="0"/>
            </a:endParaRPr>
          </a:p>
        </p:txBody>
      </p:sp>
      <p:sp>
        <p:nvSpPr>
          <p:cNvPr id="48" name="Freeform 97">
            <a:extLst>
              <a:ext uri="{FF2B5EF4-FFF2-40B4-BE49-F238E27FC236}">
                <a16:creationId xmlns:a16="http://schemas.microsoft.com/office/drawing/2014/main" id="{EC663C35-661C-6F43-809F-828B9C9E3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1946" y="4076111"/>
            <a:ext cx="311514" cy="302735"/>
          </a:xfrm>
          <a:custGeom>
            <a:avLst/>
            <a:gdLst>
              <a:gd name="T0" fmla="*/ 230 w 497"/>
              <a:gd name="T1" fmla="*/ 231 h 426"/>
              <a:gd name="T2" fmla="*/ 230 w 497"/>
              <a:gd name="T3" fmla="*/ 231 h 426"/>
              <a:gd name="T4" fmla="*/ 274 w 497"/>
              <a:gd name="T5" fmla="*/ 231 h 426"/>
              <a:gd name="T6" fmla="*/ 274 w 497"/>
              <a:gd name="T7" fmla="*/ 275 h 426"/>
              <a:gd name="T8" fmla="*/ 496 w 497"/>
              <a:gd name="T9" fmla="*/ 275 h 426"/>
              <a:gd name="T10" fmla="*/ 487 w 497"/>
              <a:gd name="T11" fmla="*/ 133 h 426"/>
              <a:gd name="T12" fmla="*/ 443 w 497"/>
              <a:gd name="T13" fmla="*/ 80 h 426"/>
              <a:gd name="T14" fmla="*/ 363 w 497"/>
              <a:gd name="T15" fmla="*/ 80 h 426"/>
              <a:gd name="T16" fmla="*/ 337 w 497"/>
              <a:gd name="T17" fmla="*/ 27 h 426"/>
              <a:gd name="T18" fmla="*/ 300 w 497"/>
              <a:gd name="T19" fmla="*/ 0 h 426"/>
              <a:gd name="T20" fmla="*/ 194 w 497"/>
              <a:gd name="T21" fmla="*/ 0 h 426"/>
              <a:gd name="T22" fmla="*/ 168 w 497"/>
              <a:gd name="T23" fmla="*/ 27 h 426"/>
              <a:gd name="T24" fmla="*/ 133 w 497"/>
              <a:gd name="T25" fmla="*/ 80 h 426"/>
              <a:gd name="T26" fmla="*/ 53 w 497"/>
              <a:gd name="T27" fmla="*/ 80 h 426"/>
              <a:gd name="T28" fmla="*/ 9 w 497"/>
              <a:gd name="T29" fmla="*/ 133 h 426"/>
              <a:gd name="T30" fmla="*/ 0 w 497"/>
              <a:gd name="T31" fmla="*/ 275 h 426"/>
              <a:gd name="T32" fmla="*/ 230 w 497"/>
              <a:gd name="T33" fmla="*/ 275 h 426"/>
              <a:gd name="T34" fmla="*/ 230 w 497"/>
              <a:gd name="T35" fmla="*/ 231 h 426"/>
              <a:gd name="T36" fmla="*/ 186 w 497"/>
              <a:gd name="T37" fmla="*/ 53 h 426"/>
              <a:gd name="T38" fmla="*/ 186 w 497"/>
              <a:gd name="T39" fmla="*/ 53 h 426"/>
              <a:gd name="T40" fmla="*/ 212 w 497"/>
              <a:gd name="T41" fmla="*/ 36 h 426"/>
              <a:gd name="T42" fmla="*/ 284 w 497"/>
              <a:gd name="T43" fmla="*/ 36 h 426"/>
              <a:gd name="T44" fmla="*/ 309 w 497"/>
              <a:gd name="T45" fmla="*/ 53 h 426"/>
              <a:gd name="T46" fmla="*/ 319 w 497"/>
              <a:gd name="T47" fmla="*/ 80 h 426"/>
              <a:gd name="T48" fmla="*/ 177 w 497"/>
              <a:gd name="T49" fmla="*/ 80 h 426"/>
              <a:gd name="T50" fmla="*/ 186 w 497"/>
              <a:gd name="T51" fmla="*/ 53 h 426"/>
              <a:gd name="T52" fmla="*/ 274 w 497"/>
              <a:gd name="T53" fmla="*/ 355 h 426"/>
              <a:gd name="T54" fmla="*/ 274 w 497"/>
              <a:gd name="T55" fmla="*/ 355 h 426"/>
              <a:gd name="T56" fmla="*/ 230 w 497"/>
              <a:gd name="T57" fmla="*/ 355 h 426"/>
              <a:gd name="T58" fmla="*/ 230 w 497"/>
              <a:gd name="T59" fmla="*/ 302 h 426"/>
              <a:gd name="T60" fmla="*/ 9 w 497"/>
              <a:gd name="T61" fmla="*/ 302 h 426"/>
              <a:gd name="T62" fmla="*/ 17 w 497"/>
              <a:gd name="T63" fmla="*/ 381 h 426"/>
              <a:gd name="T64" fmla="*/ 62 w 497"/>
              <a:gd name="T65" fmla="*/ 425 h 426"/>
              <a:gd name="T66" fmla="*/ 434 w 497"/>
              <a:gd name="T67" fmla="*/ 425 h 426"/>
              <a:gd name="T68" fmla="*/ 478 w 497"/>
              <a:gd name="T69" fmla="*/ 381 h 426"/>
              <a:gd name="T70" fmla="*/ 487 w 497"/>
              <a:gd name="T71" fmla="*/ 302 h 426"/>
              <a:gd name="T72" fmla="*/ 274 w 497"/>
              <a:gd name="T73" fmla="*/ 302 h 426"/>
              <a:gd name="T74" fmla="*/ 274 w 497"/>
              <a:gd name="T75" fmla="*/ 355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7" h="426">
                <a:moveTo>
                  <a:pt x="230" y="231"/>
                </a:moveTo>
                <a:lnTo>
                  <a:pt x="230" y="231"/>
                </a:lnTo>
                <a:cubicBezTo>
                  <a:pt x="274" y="231"/>
                  <a:pt x="274" y="231"/>
                  <a:pt x="274" y="231"/>
                </a:cubicBezTo>
                <a:cubicBezTo>
                  <a:pt x="274" y="275"/>
                  <a:pt x="274" y="275"/>
                  <a:pt x="274" y="275"/>
                </a:cubicBezTo>
                <a:cubicBezTo>
                  <a:pt x="496" y="275"/>
                  <a:pt x="496" y="275"/>
                  <a:pt x="496" y="275"/>
                </a:cubicBezTo>
                <a:cubicBezTo>
                  <a:pt x="496" y="275"/>
                  <a:pt x="496" y="168"/>
                  <a:pt x="487" y="133"/>
                </a:cubicBezTo>
                <a:cubicBezTo>
                  <a:pt x="487" y="97"/>
                  <a:pt x="478" y="80"/>
                  <a:pt x="443" y="80"/>
                </a:cubicBezTo>
                <a:cubicBezTo>
                  <a:pt x="363" y="80"/>
                  <a:pt x="363" y="80"/>
                  <a:pt x="363" y="80"/>
                </a:cubicBezTo>
                <a:cubicBezTo>
                  <a:pt x="345" y="53"/>
                  <a:pt x="337" y="27"/>
                  <a:pt x="337" y="27"/>
                </a:cubicBezTo>
                <a:cubicBezTo>
                  <a:pt x="328" y="9"/>
                  <a:pt x="319" y="0"/>
                  <a:pt x="300" y="0"/>
                </a:cubicBezTo>
                <a:cubicBezTo>
                  <a:pt x="194" y="0"/>
                  <a:pt x="194" y="0"/>
                  <a:pt x="194" y="0"/>
                </a:cubicBezTo>
                <a:cubicBezTo>
                  <a:pt x="177" y="0"/>
                  <a:pt x="168" y="9"/>
                  <a:pt x="168" y="27"/>
                </a:cubicBezTo>
                <a:cubicBezTo>
                  <a:pt x="159" y="27"/>
                  <a:pt x="150" y="53"/>
                  <a:pt x="133" y="80"/>
                </a:cubicBezTo>
                <a:cubicBezTo>
                  <a:pt x="53" y="80"/>
                  <a:pt x="53" y="80"/>
                  <a:pt x="53" y="80"/>
                </a:cubicBezTo>
                <a:cubicBezTo>
                  <a:pt x="17" y="80"/>
                  <a:pt x="9" y="97"/>
                  <a:pt x="9" y="133"/>
                </a:cubicBezTo>
                <a:cubicBezTo>
                  <a:pt x="0" y="168"/>
                  <a:pt x="0" y="275"/>
                  <a:pt x="0" y="275"/>
                </a:cubicBezTo>
                <a:cubicBezTo>
                  <a:pt x="230" y="275"/>
                  <a:pt x="230" y="275"/>
                  <a:pt x="230" y="275"/>
                </a:cubicBezTo>
                <a:lnTo>
                  <a:pt x="230" y="231"/>
                </a:lnTo>
                <a:close/>
                <a:moveTo>
                  <a:pt x="186" y="53"/>
                </a:moveTo>
                <a:lnTo>
                  <a:pt x="186" y="53"/>
                </a:lnTo>
                <a:cubicBezTo>
                  <a:pt x="194" y="44"/>
                  <a:pt x="194" y="36"/>
                  <a:pt x="212" y="36"/>
                </a:cubicBezTo>
                <a:cubicBezTo>
                  <a:pt x="284" y="36"/>
                  <a:pt x="284" y="36"/>
                  <a:pt x="284" y="36"/>
                </a:cubicBezTo>
                <a:cubicBezTo>
                  <a:pt x="300" y="36"/>
                  <a:pt x="300" y="44"/>
                  <a:pt x="309" y="53"/>
                </a:cubicBezTo>
                <a:cubicBezTo>
                  <a:pt x="309" y="53"/>
                  <a:pt x="319" y="71"/>
                  <a:pt x="319" y="80"/>
                </a:cubicBezTo>
                <a:cubicBezTo>
                  <a:pt x="177" y="80"/>
                  <a:pt x="177" y="80"/>
                  <a:pt x="177" y="80"/>
                </a:cubicBezTo>
                <a:cubicBezTo>
                  <a:pt x="186" y="71"/>
                  <a:pt x="186" y="53"/>
                  <a:pt x="186" y="53"/>
                </a:cubicBezTo>
                <a:close/>
                <a:moveTo>
                  <a:pt x="274" y="355"/>
                </a:moveTo>
                <a:lnTo>
                  <a:pt x="274" y="355"/>
                </a:lnTo>
                <a:cubicBezTo>
                  <a:pt x="230" y="355"/>
                  <a:pt x="230" y="355"/>
                  <a:pt x="230" y="355"/>
                </a:cubicBezTo>
                <a:cubicBezTo>
                  <a:pt x="230" y="302"/>
                  <a:pt x="230" y="302"/>
                  <a:pt x="230" y="302"/>
                </a:cubicBezTo>
                <a:cubicBezTo>
                  <a:pt x="9" y="302"/>
                  <a:pt x="9" y="302"/>
                  <a:pt x="9" y="302"/>
                </a:cubicBezTo>
                <a:cubicBezTo>
                  <a:pt x="9" y="302"/>
                  <a:pt x="17" y="346"/>
                  <a:pt x="17" y="381"/>
                </a:cubicBezTo>
                <a:cubicBezTo>
                  <a:pt x="17" y="399"/>
                  <a:pt x="26" y="425"/>
                  <a:pt x="62" y="425"/>
                </a:cubicBezTo>
                <a:cubicBezTo>
                  <a:pt x="434" y="425"/>
                  <a:pt x="434" y="425"/>
                  <a:pt x="434" y="425"/>
                </a:cubicBezTo>
                <a:cubicBezTo>
                  <a:pt x="469" y="425"/>
                  <a:pt x="478" y="399"/>
                  <a:pt x="478" y="381"/>
                </a:cubicBezTo>
                <a:cubicBezTo>
                  <a:pt x="478" y="346"/>
                  <a:pt x="487" y="302"/>
                  <a:pt x="487" y="302"/>
                </a:cubicBezTo>
                <a:cubicBezTo>
                  <a:pt x="274" y="302"/>
                  <a:pt x="274" y="302"/>
                  <a:pt x="274" y="302"/>
                </a:cubicBezTo>
                <a:lnTo>
                  <a:pt x="274" y="3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24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8" grpId="0" animBg="1"/>
      <p:bldP spid="39" grpId="0" animBg="1"/>
      <p:bldP spid="40" grpId="0" animBg="1"/>
      <p:bldP spid="47" grpId="0" animBg="1"/>
      <p:bldP spid="4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2C0BDE3-6634-6641-862C-45386CB30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41" y="3987250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91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-0.02644 0.1884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44CBD49-8973-4244-8A00-508E30289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195" y="1039762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59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AAE8F01-AA94-9648-8F42-2B52146DA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188" y="1138085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43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BB9199-95B9-B044-9CDA-02A4E865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A0933FF-6CD4-3249-9633-8A3C39F13325}"/>
              </a:ext>
            </a:extLst>
          </p:cNvPr>
          <p:cNvSpPr txBox="1"/>
          <p:nvPr/>
        </p:nvSpPr>
        <p:spPr>
          <a:xfrm>
            <a:off x="1874975" y="3128760"/>
            <a:ext cx="8442049" cy="553998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000" b="1" dirty="0">
                <a:solidFill>
                  <a:srgbClr val="84648B"/>
                </a:solidFill>
                <a:latin typeface="Century Gothic" panose="020B0502020202020204" pitchFamily="34" charset="0"/>
              </a:rPr>
              <a:t>i. Eğitici Endeksi Tanımlama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A0933FF-6CD4-3249-9633-8A3C39F13325}"/>
              </a:ext>
            </a:extLst>
          </p:cNvPr>
          <p:cNvSpPr txBox="1"/>
          <p:nvPr/>
        </p:nvSpPr>
        <p:spPr>
          <a:xfrm>
            <a:off x="1697993" y="2028695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1. Parametre İşlemleri</a:t>
            </a:r>
          </a:p>
        </p:txBody>
      </p:sp>
    </p:spTree>
    <p:extLst>
      <p:ext uri="{BB962C8B-B14F-4D97-AF65-F5344CB8AC3E}">
        <p14:creationId xmlns:p14="http://schemas.microsoft.com/office/powerpoint/2010/main" val="66961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DC62E80-FADF-E64A-8FFD-CCBD64919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44" y="3967586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45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-0.02578 0.2847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1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FD1BE8A-A12A-8444-9812-B41B01B71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181" y="1029930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38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5AD5C55-6C51-6641-9AD7-8F7C1DA10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665" y="970936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98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BB9199-95B9-B044-9CDA-02A4E865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A0933FF-6CD4-3249-9633-8A3C39F13325}"/>
              </a:ext>
            </a:extLst>
          </p:cNvPr>
          <p:cNvSpPr txBox="1"/>
          <p:nvPr/>
        </p:nvSpPr>
        <p:spPr>
          <a:xfrm>
            <a:off x="1874975" y="3128760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2. Kurum İşlemleri</a:t>
            </a:r>
          </a:p>
        </p:txBody>
      </p:sp>
    </p:spTree>
    <p:extLst>
      <p:ext uri="{BB962C8B-B14F-4D97-AF65-F5344CB8AC3E}">
        <p14:creationId xmlns:p14="http://schemas.microsoft.com/office/powerpoint/2010/main" val="210848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BB9199-95B9-B044-9CDA-02A4E865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7C0AB428-3EFB-A04C-BA92-499108784D8A}"/>
              </a:ext>
            </a:extLst>
          </p:cNvPr>
          <p:cNvSpPr txBox="1"/>
          <p:nvPr/>
        </p:nvSpPr>
        <p:spPr>
          <a:xfrm>
            <a:off x="1874975" y="3128760"/>
            <a:ext cx="8442049" cy="553998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000" b="1" dirty="0">
                <a:solidFill>
                  <a:srgbClr val="84648B"/>
                </a:solidFill>
                <a:latin typeface="Century Gothic" panose="020B0502020202020204" pitchFamily="34" charset="0"/>
              </a:rPr>
              <a:t>a. Kurum Listesi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BA0933FF-6CD4-3249-9633-8A3C39F13325}"/>
              </a:ext>
            </a:extLst>
          </p:cNvPr>
          <p:cNvSpPr txBox="1"/>
          <p:nvPr/>
        </p:nvSpPr>
        <p:spPr>
          <a:xfrm>
            <a:off x="1766820" y="2147739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2. Kurum İşlemleri</a:t>
            </a:r>
          </a:p>
        </p:txBody>
      </p:sp>
    </p:spTree>
    <p:extLst>
      <p:ext uri="{BB962C8B-B14F-4D97-AF65-F5344CB8AC3E}">
        <p14:creationId xmlns:p14="http://schemas.microsoft.com/office/powerpoint/2010/main" val="395278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3B5BD17-632D-B340-867F-FA166F767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12" y="2699224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57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-0.04922 0.0481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6" descr="iPhone6_mockup_front_white.png">
            <a:extLst>
              <a:ext uri="{FF2B5EF4-FFF2-40B4-BE49-F238E27FC236}">
                <a16:creationId xmlns:a16="http://schemas.microsoft.com/office/drawing/2014/main" id="{05DE0119-095C-E947-AFAB-8D99CAD7B6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437" y="1381329"/>
            <a:ext cx="3159955" cy="4944681"/>
          </a:xfrm>
          <a:prstGeom prst="rect">
            <a:avLst/>
          </a:prstGeom>
        </p:spPr>
      </p:pic>
      <p:grpSp>
        <p:nvGrpSpPr>
          <p:cNvPr id="50" name="Group 37">
            <a:extLst>
              <a:ext uri="{FF2B5EF4-FFF2-40B4-BE49-F238E27FC236}">
                <a16:creationId xmlns:a16="http://schemas.microsoft.com/office/drawing/2014/main" id="{4B0DEE32-4ADA-CA4A-9556-4E648973B207}"/>
              </a:ext>
            </a:extLst>
          </p:cNvPr>
          <p:cNvGrpSpPr/>
          <p:nvPr/>
        </p:nvGrpSpPr>
        <p:grpSpPr>
          <a:xfrm>
            <a:off x="-50864" y="3328387"/>
            <a:ext cx="4543207" cy="1187897"/>
            <a:chOff x="720057" y="6487685"/>
            <a:chExt cx="9086413" cy="2375794"/>
          </a:xfrm>
        </p:grpSpPr>
        <p:grpSp>
          <p:nvGrpSpPr>
            <p:cNvPr id="51" name="Group 38">
              <a:extLst>
                <a:ext uri="{FF2B5EF4-FFF2-40B4-BE49-F238E27FC236}">
                  <a16:creationId xmlns:a16="http://schemas.microsoft.com/office/drawing/2014/main" id="{37BA349B-845C-944D-A9FD-08A3271EA3B8}"/>
                </a:ext>
              </a:extLst>
            </p:cNvPr>
            <p:cNvGrpSpPr/>
            <p:nvPr/>
          </p:nvGrpSpPr>
          <p:grpSpPr>
            <a:xfrm>
              <a:off x="8401547" y="6527169"/>
              <a:ext cx="1404923" cy="1294259"/>
              <a:chOff x="13296064" y="10607541"/>
              <a:chExt cx="1265763" cy="1166060"/>
            </a:xfrm>
            <a:solidFill>
              <a:schemeClr val="accent2"/>
            </a:solidFill>
          </p:grpSpPr>
          <p:sp>
            <p:nvSpPr>
              <p:cNvPr id="60" name="Freeform 269">
                <a:extLst>
                  <a:ext uri="{FF2B5EF4-FFF2-40B4-BE49-F238E27FC236}">
                    <a16:creationId xmlns:a16="http://schemas.microsoft.com/office/drawing/2014/main" id="{56388C6A-656A-9B40-90EA-9AE3852FDF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49333" y="10670914"/>
                <a:ext cx="1141470" cy="1039314"/>
              </a:xfrm>
              <a:custGeom>
                <a:avLst/>
                <a:gdLst>
                  <a:gd name="T0" fmla="*/ 994 w 1989"/>
                  <a:gd name="T1" fmla="*/ 0 h 1812"/>
                  <a:gd name="T2" fmla="*/ 994 w 1989"/>
                  <a:gd name="T3" fmla="*/ 0 h 1812"/>
                  <a:gd name="T4" fmla="*/ 354 w 1989"/>
                  <a:gd name="T5" fmla="*/ 268 h 1812"/>
                  <a:gd name="T6" fmla="*/ 354 w 1989"/>
                  <a:gd name="T7" fmla="*/ 1548 h 1812"/>
                  <a:gd name="T8" fmla="*/ 994 w 1989"/>
                  <a:gd name="T9" fmla="*/ 1811 h 1812"/>
                  <a:gd name="T10" fmla="*/ 1634 w 1989"/>
                  <a:gd name="T11" fmla="*/ 1548 h 1812"/>
                  <a:gd name="T12" fmla="*/ 1634 w 1989"/>
                  <a:gd name="T13" fmla="*/ 268 h 1812"/>
                  <a:gd name="T14" fmla="*/ 994 w 1989"/>
                  <a:gd name="T15" fmla="*/ 0 h 1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89" h="1812">
                    <a:moveTo>
                      <a:pt x="994" y="0"/>
                    </a:moveTo>
                    <a:lnTo>
                      <a:pt x="994" y="0"/>
                    </a:lnTo>
                    <a:cubicBezTo>
                      <a:pt x="766" y="0"/>
                      <a:pt x="532" y="91"/>
                      <a:pt x="354" y="268"/>
                    </a:cubicBezTo>
                    <a:cubicBezTo>
                      <a:pt x="0" y="622"/>
                      <a:pt x="0" y="1194"/>
                      <a:pt x="354" y="1548"/>
                    </a:cubicBezTo>
                    <a:cubicBezTo>
                      <a:pt x="532" y="1725"/>
                      <a:pt x="766" y="1811"/>
                      <a:pt x="994" y="1811"/>
                    </a:cubicBezTo>
                    <a:cubicBezTo>
                      <a:pt x="1229" y="1811"/>
                      <a:pt x="1457" y="1725"/>
                      <a:pt x="1634" y="1548"/>
                    </a:cubicBezTo>
                    <a:cubicBezTo>
                      <a:pt x="1988" y="1194"/>
                      <a:pt x="1988" y="622"/>
                      <a:pt x="1634" y="268"/>
                    </a:cubicBezTo>
                    <a:cubicBezTo>
                      <a:pt x="1457" y="91"/>
                      <a:pt x="1229" y="0"/>
                      <a:pt x="994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150000"/>
                  </a:lnSpc>
                </a:pPr>
                <a:endParaRPr lang="en-US" sz="9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1" name="Freeform 270">
                <a:extLst>
                  <a:ext uri="{FF2B5EF4-FFF2-40B4-BE49-F238E27FC236}">
                    <a16:creationId xmlns:a16="http://schemas.microsoft.com/office/drawing/2014/main" id="{9D3BD369-5AA2-AB4D-BA7E-3BC89668F1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96064" y="10607541"/>
                <a:ext cx="1265763" cy="1166060"/>
              </a:xfrm>
              <a:custGeom>
                <a:avLst/>
                <a:gdLst>
                  <a:gd name="T0" fmla="*/ 1085 w 2206"/>
                  <a:gd name="T1" fmla="*/ 2005 h 2035"/>
                  <a:gd name="T2" fmla="*/ 1085 w 2206"/>
                  <a:gd name="T3" fmla="*/ 2005 h 2035"/>
                  <a:gd name="T4" fmla="*/ 383 w 2206"/>
                  <a:gd name="T5" fmla="*/ 1714 h 2035"/>
                  <a:gd name="T6" fmla="*/ 383 w 2206"/>
                  <a:gd name="T7" fmla="*/ 314 h 2035"/>
                  <a:gd name="T8" fmla="*/ 1085 w 2206"/>
                  <a:gd name="T9" fmla="*/ 23 h 2035"/>
                  <a:gd name="T10" fmla="*/ 1788 w 2206"/>
                  <a:gd name="T11" fmla="*/ 314 h 2035"/>
                  <a:gd name="T12" fmla="*/ 1788 w 2206"/>
                  <a:gd name="T13" fmla="*/ 1714 h 2035"/>
                  <a:gd name="T14" fmla="*/ 1085 w 2206"/>
                  <a:gd name="T15" fmla="*/ 2005 h 2035"/>
                  <a:gd name="T16" fmla="*/ 1085 w 2206"/>
                  <a:gd name="T17" fmla="*/ 0 h 2035"/>
                  <a:gd name="T18" fmla="*/ 1085 w 2206"/>
                  <a:gd name="T19" fmla="*/ 0 h 2035"/>
                  <a:gd name="T20" fmla="*/ 366 w 2206"/>
                  <a:gd name="T21" fmla="*/ 297 h 2035"/>
                  <a:gd name="T22" fmla="*/ 68 w 2206"/>
                  <a:gd name="T23" fmla="*/ 1017 h 2035"/>
                  <a:gd name="T24" fmla="*/ 366 w 2206"/>
                  <a:gd name="T25" fmla="*/ 1737 h 2035"/>
                  <a:gd name="T26" fmla="*/ 1085 w 2206"/>
                  <a:gd name="T27" fmla="*/ 2034 h 2035"/>
                  <a:gd name="T28" fmla="*/ 1085 w 2206"/>
                  <a:gd name="T29" fmla="*/ 2034 h 2035"/>
                  <a:gd name="T30" fmla="*/ 1805 w 2206"/>
                  <a:gd name="T31" fmla="*/ 1737 h 2035"/>
                  <a:gd name="T32" fmla="*/ 1805 w 2206"/>
                  <a:gd name="T33" fmla="*/ 297 h 2035"/>
                  <a:gd name="T34" fmla="*/ 1085 w 2206"/>
                  <a:gd name="T35" fmla="*/ 0 h 2035"/>
                  <a:gd name="T36" fmla="*/ 1085 w 2206"/>
                  <a:gd name="T37" fmla="*/ 2005 h 20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06" h="2035">
                    <a:moveTo>
                      <a:pt x="1085" y="2005"/>
                    </a:moveTo>
                    <a:lnTo>
                      <a:pt x="1085" y="2005"/>
                    </a:lnTo>
                    <a:cubicBezTo>
                      <a:pt x="823" y="2005"/>
                      <a:pt x="571" y="1902"/>
                      <a:pt x="383" y="1714"/>
                    </a:cubicBezTo>
                    <a:cubicBezTo>
                      <a:pt x="0" y="1331"/>
                      <a:pt x="0" y="703"/>
                      <a:pt x="383" y="314"/>
                    </a:cubicBezTo>
                    <a:cubicBezTo>
                      <a:pt x="571" y="126"/>
                      <a:pt x="823" y="23"/>
                      <a:pt x="1085" y="23"/>
                    </a:cubicBezTo>
                    <a:cubicBezTo>
                      <a:pt x="1354" y="23"/>
                      <a:pt x="1600" y="126"/>
                      <a:pt x="1788" y="314"/>
                    </a:cubicBezTo>
                    <a:cubicBezTo>
                      <a:pt x="2177" y="703"/>
                      <a:pt x="2177" y="1331"/>
                      <a:pt x="1788" y="1714"/>
                    </a:cubicBezTo>
                    <a:cubicBezTo>
                      <a:pt x="1600" y="1902"/>
                      <a:pt x="1354" y="2005"/>
                      <a:pt x="1085" y="2005"/>
                    </a:cubicBezTo>
                    <a:lnTo>
                      <a:pt x="1085" y="0"/>
                    </a:lnTo>
                    <a:lnTo>
                      <a:pt x="1085" y="0"/>
                    </a:lnTo>
                    <a:cubicBezTo>
                      <a:pt x="817" y="0"/>
                      <a:pt x="560" y="103"/>
                      <a:pt x="366" y="297"/>
                    </a:cubicBezTo>
                    <a:cubicBezTo>
                      <a:pt x="177" y="486"/>
                      <a:pt x="68" y="743"/>
                      <a:pt x="68" y="1017"/>
                    </a:cubicBezTo>
                    <a:cubicBezTo>
                      <a:pt x="68" y="1285"/>
                      <a:pt x="177" y="1542"/>
                      <a:pt x="366" y="1737"/>
                    </a:cubicBezTo>
                    <a:cubicBezTo>
                      <a:pt x="560" y="1925"/>
                      <a:pt x="817" y="2034"/>
                      <a:pt x="1085" y="2034"/>
                    </a:cubicBezTo>
                    <a:lnTo>
                      <a:pt x="1085" y="2034"/>
                    </a:lnTo>
                    <a:cubicBezTo>
                      <a:pt x="1360" y="2034"/>
                      <a:pt x="1611" y="1925"/>
                      <a:pt x="1805" y="1737"/>
                    </a:cubicBezTo>
                    <a:cubicBezTo>
                      <a:pt x="2205" y="1337"/>
                      <a:pt x="2205" y="691"/>
                      <a:pt x="1805" y="297"/>
                    </a:cubicBezTo>
                    <a:cubicBezTo>
                      <a:pt x="1611" y="103"/>
                      <a:pt x="1360" y="0"/>
                      <a:pt x="1085" y="0"/>
                    </a:cubicBezTo>
                    <a:lnTo>
                      <a:pt x="1085" y="2005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150000"/>
                  </a:lnSpc>
                </a:pPr>
                <a:endParaRPr lang="en-US" sz="900" dirty="0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52" name="Freeform 39">
              <a:extLst>
                <a:ext uri="{FF2B5EF4-FFF2-40B4-BE49-F238E27FC236}">
                  <a16:creationId xmlns:a16="http://schemas.microsoft.com/office/drawing/2014/main" id="{626BC0B1-C8CC-2548-9C00-25CE4187D2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3697" y="6906421"/>
              <a:ext cx="532732" cy="532736"/>
            </a:xfrm>
            <a:custGeom>
              <a:avLst/>
              <a:gdLst>
                <a:gd name="T0" fmla="*/ 399 w 444"/>
                <a:gd name="T1" fmla="*/ 53 h 444"/>
                <a:gd name="T2" fmla="*/ 399 w 444"/>
                <a:gd name="T3" fmla="*/ 53 h 444"/>
                <a:gd name="T4" fmla="*/ 372 w 444"/>
                <a:gd name="T5" fmla="*/ 53 h 444"/>
                <a:gd name="T6" fmla="*/ 372 w 444"/>
                <a:gd name="T7" fmla="*/ 98 h 444"/>
                <a:gd name="T8" fmla="*/ 293 w 444"/>
                <a:gd name="T9" fmla="*/ 98 h 444"/>
                <a:gd name="T10" fmla="*/ 293 w 444"/>
                <a:gd name="T11" fmla="*/ 53 h 444"/>
                <a:gd name="T12" fmla="*/ 151 w 444"/>
                <a:gd name="T13" fmla="*/ 53 h 444"/>
                <a:gd name="T14" fmla="*/ 151 w 444"/>
                <a:gd name="T15" fmla="*/ 98 h 444"/>
                <a:gd name="T16" fmla="*/ 71 w 444"/>
                <a:gd name="T17" fmla="*/ 98 h 444"/>
                <a:gd name="T18" fmla="*/ 71 w 444"/>
                <a:gd name="T19" fmla="*/ 53 h 444"/>
                <a:gd name="T20" fmla="*/ 45 w 444"/>
                <a:gd name="T21" fmla="*/ 53 h 444"/>
                <a:gd name="T22" fmla="*/ 0 w 444"/>
                <a:gd name="T23" fmla="*/ 98 h 444"/>
                <a:gd name="T24" fmla="*/ 0 w 444"/>
                <a:gd name="T25" fmla="*/ 399 h 444"/>
                <a:gd name="T26" fmla="*/ 45 w 444"/>
                <a:gd name="T27" fmla="*/ 443 h 444"/>
                <a:gd name="T28" fmla="*/ 399 w 444"/>
                <a:gd name="T29" fmla="*/ 443 h 444"/>
                <a:gd name="T30" fmla="*/ 443 w 444"/>
                <a:gd name="T31" fmla="*/ 399 h 444"/>
                <a:gd name="T32" fmla="*/ 443 w 444"/>
                <a:gd name="T33" fmla="*/ 98 h 444"/>
                <a:gd name="T34" fmla="*/ 399 w 444"/>
                <a:gd name="T35" fmla="*/ 53 h 444"/>
                <a:gd name="T36" fmla="*/ 399 w 444"/>
                <a:gd name="T37" fmla="*/ 399 h 444"/>
                <a:gd name="T38" fmla="*/ 399 w 444"/>
                <a:gd name="T39" fmla="*/ 399 h 444"/>
                <a:gd name="T40" fmla="*/ 45 w 444"/>
                <a:gd name="T41" fmla="*/ 399 h 444"/>
                <a:gd name="T42" fmla="*/ 45 w 444"/>
                <a:gd name="T43" fmla="*/ 196 h 444"/>
                <a:gd name="T44" fmla="*/ 399 w 444"/>
                <a:gd name="T45" fmla="*/ 196 h 444"/>
                <a:gd name="T46" fmla="*/ 399 w 444"/>
                <a:gd name="T47" fmla="*/ 399 h 444"/>
                <a:gd name="T48" fmla="*/ 124 w 444"/>
                <a:gd name="T49" fmla="*/ 0 h 444"/>
                <a:gd name="T50" fmla="*/ 124 w 444"/>
                <a:gd name="T51" fmla="*/ 0 h 444"/>
                <a:gd name="T52" fmla="*/ 89 w 444"/>
                <a:gd name="T53" fmla="*/ 0 h 444"/>
                <a:gd name="T54" fmla="*/ 89 w 444"/>
                <a:gd name="T55" fmla="*/ 89 h 444"/>
                <a:gd name="T56" fmla="*/ 124 w 444"/>
                <a:gd name="T57" fmla="*/ 89 h 444"/>
                <a:gd name="T58" fmla="*/ 124 w 444"/>
                <a:gd name="T59" fmla="*/ 0 h 444"/>
                <a:gd name="T60" fmla="*/ 354 w 444"/>
                <a:gd name="T61" fmla="*/ 0 h 444"/>
                <a:gd name="T62" fmla="*/ 354 w 444"/>
                <a:gd name="T63" fmla="*/ 0 h 444"/>
                <a:gd name="T64" fmla="*/ 319 w 444"/>
                <a:gd name="T65" fmla="*/ 0 h 444"/>
                <a:gd name="T66" fmla="*/ 319 w 444"/>
                <a:gd name="T67" fmla="*/ 89 h 444"/>
                <a:gd name="T68" fmla="*/ 354 w 444"/>
                <a:gd name="T69" fmla="*/ 89 h 444"/>
                <a:gd name="T70" fmla="*/ 354 w 444"/>
                <a:gd name="T71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4" h="444">
                  <a:moveTo>
                    <a:pt x="399" y="53"/>
                  </a:moveTo>
                  <a:lnTo>
                    <a:pt x="399" y="53"/>
                  </a:lnTo>
                  <a:cubicBezTo>
                    <a:pt x="372" y="53"/>
                    <a:pt x="372" y="53"/>
                    <a:pt x="372" y="53"/>
                  </a:cubicBezTo>
                  <a:cubicBezTo>
                    <a:pt x="372" y="98"/>
                    <a:pt x="372" y="98"/>
                    <a:pt x="372" y="98"/>
                  </a:cubicBezTo>
                  <a:cubicBezTo>
                    <a:pt x="293" y="98"/>
                    <a:pt x="293" y="98"/>
                    <a:pt x="293" y="98"/>
                  </a:cubicBezTo>
                  <a:cubicBezTo>
                    <a:pt x="293" y="53"/>
                    <a:pt x="293" y="53"/>
                    <a:pt x="293" y="53"/>
                  </a:cubicBezTo>
                  <a:cubicBezTo>
                    <a:pt x="151" y="53"/>
                    <a:pt x="151" y="53"/>
                    <a:pt x="151" y="53"/>
                  </a:cubicBezTo>
                  <a:cubicBezTo>
                    <a:pt x="151" y="98"/>
                    <a:pt x="151" y="98"/>
                    <a:pt x="151" y="98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53"/>
                    <a:pt x="71" y="53"/>
                    <a:pt x="71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18" y="53"/>
                    <a:pt x="0" y="71"/>
                    <a:pt x="0" y="98"/>
                  </a:cubicBezTo>
                  <a:cubicBezTo>
                    <a:pt x="0" y="399"/>
                    <a:pt x="0" y="399"/>
                    <a:pt x="0" y="399"/>
                  </a:cubicBezTo>
                  <a:cubicBezTo>
                    <a:pt x="0" y="425"/>
                    <a:pt x="18" y="443"/>
                    <a:pt x="45" y="443"/>
                  </a:cubicBezTo>
                  <a:cubicBezTo>
                    <a:pt x="399" y="443"/>
                    <a:pt x="399" y="443"/>
                    <a:pt x="399" y="443"/>
                  </a:cubicBezTo>
                  <a:cubicBezTo>
                    <a:pt x="425" y="443"/>
                    <a:pt x="443" y="425"/>
                    <a:pt x="443" y="399"/>
                  </a:cubicBezTo>
                  <a:cubicBezTo>
                    <a:pt x="443" y="98"/>
                    <a:pt x="443" y="98"/>
                    <a:pt x="443" y="98"/>
                  </a:cubicBezTo>
                  <a:cubicBezTo>
                    <a:pt x="443" y="71"/>
                    <a:pt x="425" y="53"/>
                    <a:pt x="399" y="53"/>
                  </a:cubicBezTo>
                  <a:close/>
                  <a:moveTo>
                    <a:pt x="399" y="399"/>
                  </a:moveTo>
                  <a:lnTo>
                    <a:pt x="399" y="399"/>
                  </a:lnTo>
                  <a:cubicBezTo>
                    <a:pt x="45" y="399"/>
                    <a:pt x="45" y="399"/>
                    <a:pt x="45" y="399"/>
                  </a:cubicBezTo>
                  <a:cubicBezTo>
                    <a:pt x="45" y="196"/>
                    <a:pt x="45" y="196"/>
                    <a:pt x="45" y="196"/>
                  </a:cubicBezTo>
                  <a:cubicBezTo>
                    <a:pt x="399" y="196"/>
                    <a:pt x="399" y="196"/>
                    <a:pt x="399" y="196"/>
                  </a:cubicBezTo>
                  <a:lnTo>
                    <a:pt x="399" y="399"/>
                  </a:lnTo>
                  <a:close/>
                  <a:moveTo>
                    <a:pt x="124" y="0"/>
                  </a:moveTo>
                  <a:lnTo>
                    <a:pt x="124" y="0"/>
                  </a:lnTo>
                  <a:cubicBezTo>
                    <a:pt x="89" y="0"/>
                    <a:pt x="89" y="0"/>
                    <a:pt x="89" y="0"/>
                  </a:cubicBezTo>
                  <a:cubicBezTo>
                    <a:pt x="89" y="89"/>
                    <a:pt x="89" y="89"/>
                    <a:pt x="89" y="89"/>
                  </a:cubicBezTo>
                  <a:cubicBezTo>
                    <a:pt x="124" y="89"/>
                    <a:pt x="124" y="89"/>
                    <a:pt x="124" y="89"/>
                  </a:cubicBezTo>
                  <a:lnTo>
                    <a:pt x="124" y="0"/>
                  </a:lnTo>
                  <a:close/>
                  <a:moveTo>
                    <a:pt x="354" y="0"/>
                  </a:moveTo>
                  <a:lnTo>
                    <a:pt x="354" y="0"/>
                  </a:lnTo>
                  <a:cubicBezTo>
                    <a:pt x="319" y="0"/>
                    <a:pt x="319" y="0"/>
                    <a:pt x="319" y="0"/>
                  </a:cubicBezTo>
                  <a:cubicBezTo>
                    <a:pt x="319" y="89"/>
                    <a:pt x="319" y="89"/>
                    <a:pt x="319" y="89"/>
                  </a:cubicBezTo>
                  <a:cubicBezTo>
                    <a:pt x="354" y="89"/>
                    <a:pt x="354" y="89"/>
                    <a:pt x="354" y="89"/>
                  </a:cubicBezTo>
                  <a:lnTo>
                    <a:pt x="35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150000"/>
                </a:lnSpc>
              </a:pPr>
              <a:endParaRPr lang="en-US" sz="900" dirty="0">
                <a:latin typeface="Century Gothic" panose="020B0502020202020204" pitchFamily="34" charset="0"/>
              </a:endParaRPr>
            </a:p>
          </p:txBody>
        </p:sp>
        <p:grpSp>
          <p:nvGrpSpPr>
            <p:cNvPr id="53" name="Group 41">
              <a:extLst>
                <a:ext uri="{FF2B5EF4-FFF2-40B4-BE49-F238E27FC236}">
                  <a16:creationId xmlns:a16="http://schemas.microsoft.com/office/drawing/2014/main" id="{89D13D89-ADC7-2C4B-B122-E35338B8F888}"/>
                </a:ext>
              </a:extLst>
            </p:cNvPr>
            <p:cNvGrpSpPr/>
            <p:nvPr/>
          </p:nvGrpSpPr>
          <p:grpSpPr>
            <a:xfrm>
              <a:off x="7972912" y="7036446"/>
              <a:ext cx="304072" cy="303870"/>
              <a:chOff x="8571240" y="5550087"/>
              <a:chExt cx="304072" cy="303870"/>
            </a:xfrm>
          </p:grpSpPr>
          <p:sp>
            <p:nvSpPr>
              <p:cNvPr id="56" name="Freeform 324">
                <a:extLst>
                  <a:ext uri="{FF2B5EF4-FFF2-40B4-BE49-F238E27FC236}">
                    <a16:creationId xmlns:a16="http://schemas.microsoft.com/office/drawing/2014/main" id="{931DE83B-5CA0-0442-A40A-27480D96C9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71240" y="5550087"/>
                <a:ext cx="304072" cy="303870"/>
              </a:xfrm>
              <a:custGeom>
                <a:avLst/>
                <a:gdLst>
                  <a:gd name="T0" fmla="*/ 480 w 481"/>
                  <a:gd name="T1" fmla="*/ 240 h 481"/>
                  <a:gd name="T2" fmla="*/ 480 w 481"/>
                  <a:gd name="T3" fmla="*/ 240 h 481"/>
                  <a:gd name="T4" fmla="*/ 240 w 481"/>
                  <a:gd name="T5" fmla="*/ 0 h 481"/>
                  <a:gd name="T6" fmla="*/ 0 w 481"/>
                  <a:gd name="T7" fmla="*/ 240 h 481"/>
                  <a:gd name="T8" fmla="*/ 240 w 481"/>
                  <a:gd name="T9" fmla="*/ 480 h 481"/>
                  <a:gd name="T10" fmla="*/ 480 w 481"/>
                  <a:gd name="T11" fmla="*/ 240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1" h="481">
                    <a:moveTo>
                      <a:pt x="480" y="240"/>
                    </a:moveTo>
                    <a:lnTo>
                      <a:pt x="480" y="240"/>
                    </a:lnTo>
                    <a:cubicBezTo>
                      <a:pt x="480" y="109"/>
                      <a:pt x="371" y="0"/>
                      <a:pt x="240" y="0"/>
                    </a:cubicBezTo>
                    <a:cubicBezTo>
                      <a:pt x="103" y="0"/>
                      <a:pt x="0" y="109"/>
                      <a:pt x="0" y="240"/>
                    </a:cubicBezTo>
                    <a:cubicBezTo>
                      <a:pt x="0" y="372"/>
                      <a:pt x="103" y="480"/>
                      <a:pt x="240" y="480"/>
                    </a:cubicBezTo>
                    <a:cubicBezTo>
                      <a:pt x="371" y="480"/>
                      <a:pt x="480" y="372"/>
                      <a:pt x="480" y="24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150000"/>
                  </a:lnSpc>
                </a:pPr>
                <a:endParaRPr lang="en-US" sz="900" dirty="0"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57" name="Group 47">
                <a:extLst>
                  <a:ext uri="{FF2B5EF4-FFF2-40B4-BE49-F238E27FC236}">
                    <a16:creationId xmlns:a16="http://schemas.microsoft.com/office/drawing/2014/main" id="{BB48EEE3-393E-4F49-9393-C66881CA14CF}"/>
                  </a:ext>
                </a:extLst>
              </p:cNvPr>
              <p:cNvGrpSpPr/>
              <p:nvPr/>
            </p:nvGrpSpPr>
            <p:grpSpPr>
              <a:xfrm>
                <a:off x="8633181" y="5620427"/>
                <a:ext cx="183006" cy="180070"/>
                <a:chOff x="8633181" y="5620427"/>
                <a:chExt cx="183006" cy="180070"/>
              </a:xfrm>
              <a:solidFill>
                <a:schemeClr val="bg1"/>
              </a:solidFill>
            </p:grpSpPr>
            <p:sp>
              <p:nvSpPr>
                <p:cNvPr id="58" name="Freeform 325">
                  <a:extLst>
                    <a:ext uri="{FF2B5EF4-FFF2-40B4-BE49-F238E27FC236}">
                      <a16:creationId xmlns:a16="http://schemas.microsoft.com/office/drawing/2014/main" id="{8260595A-8E3F-6545-B47C-B620831F70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17645" y="5620427"/>
                  <a:ext cx="16893" cy="180070"/>
                </a:xfrm>
                <a:custGeom>
                  <a:avLst/>
                  <a:gdLst>
                    <a:gd name="T0" fmla="*/ 28 w 29"/>
                    <a:gd name="T1" fmla="*/ 285 h 286"/>
                    <a:gd name="T2" fmla="*/ 0 w 29"/>
                    <a:gd name="T3" fmla="*/ 285 h 286"/>
                    <a:gd name="T4" fmla="*/ 0 w 29"/>
                    <a:gd name="T5" fmla="*/ 0 h 286"/>
                    <a:gd name="T6" fmla="*/ 28 w 29"/>
                    <a:gd name="T7" fmla="*/ 0 h 286"/>
                    <a:gd name="T8" fmla="*/ 28 w 29"/>
                    <a:gd name="T9" fmla="*/ 285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86">
                      <a:moveTo>
                        <a:pt x="28" y="285"/>
                      </a:moveTo>
                      <a:lnTo>
                        <a:pt x="0" y="285"/>
                      </a:ln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28" y="285"/>
                      </a:ln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50000"/>
                    </a:lnSpc>
                  </a:pPr>
                  <a:endParaRPr lang="en-US" sz="900" dirty="0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59" name="Freeform 326">
                  <a:extLst>
                    <a:ext uri="{FF2B5EF4-FFF2-40B4-BE49-F238E27FC236}">
                      <a16:creationId xmlns:a16="http://schemas.microsoft.com/office/drawing/2014/main" id="{93BA91BE-5D8C-554E-A2A2-45932F9558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33181" y="5699209"/>
                  <a:ext cx="183006" cy="19695"/>
                </a:xfrm>
                <a:custGeom>
                  <a:avLst/>
                  <a:gdLst>
                    <a:gd name="T0" fmla="*/ 0 w 293"/>
                    <a:gd name="T1" fmla="*/ 35 h 36"/>
                    <a:gd name="T2" fmla="*/ 0 w 293"/>
                    <a:gd name="T3" fmla="*/ 0 h 36"/>
                    <a:gd name="T4" fmla="*/ 292 w 293"/>
                    <a:gd name="T5" fmla="*/ 0 h 36"/>
                    <a:gd name="T6" fmla="*/ 292 w 293"/>
                    <a:gd name="T7" fmla="*/ 35 h 36"/>
                    <a:gd name="T8" fmla="*/ 0 w 293"/>
                    <a:gd name="T9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3" h="36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292" y="0"/>
                      </a:lnTo>
                      <a:lnTo>
                        <a:pt x="292" y="35"/>
                      </a:lnTo>
                      <a:lnTo>
                        <a:pt x="0" y="35"/>
                      </a:ln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50000"/>
                    </a:lnSpc>
                  </a:pPr>
                  <a:endParaRPr lang="en-US" sz="900" dirty="0">
                    <a:latin typeface="Century Gothic" panose="020B0502020202020204" pitchFamily="34" charset="0"/>
                  </a:endParaRPr>
                </a:p>
              </p:txBody>
            </p:sp>
          </p:grpSp>
        </p:grpSp>
        <p:sp>
          <p:nvSpPr>
            <p:cNvPr id="54" name="TextBox 42">
              <a:extLst>
                <a:ext uri="{FF2B5EF4-FFF2-40B4-BE49-F238E27FC236}">
                  <a16:creationId xmlns:a16="http://schemas.microsoft.com/office/drawing/2014/main" id="{B3878047-01E0-7C40-8246-BEE250F7E4D3}"/>
                </a:ext>
              </a:extLst>
            </p:cNvPr>
            <p:cNvSpPr txBox="1"/>
            <p:nvPr/>
          </p:nvSpPr>
          <p:spPr>
            <a:xfrm>
              <a:off x="720057" y="6487685"/>
              <a:ext cx="7475259" cy="828140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r-TR" sz="1600" b="1" dirty="0">
                  <a:latin typeface="Century Gothic" panose="020B0502020202020204" pitchFamily="34" charset="0"/>
                </a:rPr>
                <a:t>Nakil İşlemleri</a:t>
              </a:r>
              <a:endParaRPr lang="id-ID" sz="16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55" name="TextBox 44">
              <a:extLst>
                <a:ext uri="{FF2B5EF4-FFF2-40B4-BE49-F238E27FC236}">
                  <a16:creationId xmlns:a16="http://schemas.microsoft.com/office/drawing/2014/main" id="{8E3910EB-5A7F-7148-A436-B97CC8F9CF8E}"/>
                </a:ext>
              </a:extLst>
            </p:cNvPr>
            <p:cNvSpPr txBox="1"/>
            <p:nvPr/>
          </p:nvSpPr>
          <p:spPr>
            <a:xfrm>
              <a:off x="2579617" y="7431199"/>
              <a:ext cx="5482415" cy="1432280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r-TR" sz="1400" dirty="0">
                  <a:latin typeface="Century Gothic" panose="020B0502020202020204" pitchFamily="34" charset="0"/>
                  <a:cs typeface="Lato Light"/>
                </a:rPr>
                <a:t>Öğrenci nakil taleplerinin yapıldığı modüldür.</a:t>
              </a:r>
              <a:endParaRPr lang="en-US" sz="1400" dirty="0">
                <a:latin typeface="Century Gothic" panose="020B0502020202020204" pitchFamily="34" charset="0"/>
                <a:cs typeface="Lato Light"/>
              </a:endParaRPr>
            </a:p>
          </p:txBody>
        </p:sp>
      </p:grpSp>
      <p:grpSp>
        <p:nvGrpSpPr>
          <p:cNvPr id="62" name="Group 55">
            <a:extLst>
              <a:ext uri="{FF2B5EF4-FFF2-40B4-BE49-F238E27FC236}">
                <a16:creationId xmlns:a16="http://schemas.microsoft.com/office/drawing/2014/main" id="{B74E731D-B5A7-1F4F-8AD7-79BC63372E82}"/>
              </a:ext>
            </a:extLst>
          </p:cNvPr>
          <p:cNvGrpSpPr/>
          <p:nvPr/>
        </p:nvGrpSpPr>
        <p:grpSpPr>
          <a:xfrm>
            <a:off x="7330584" y="3328388"/>
            <a:ext cx="4653541" cy="1651056"/>
            <a:chOff x="14570915" y="6527320"/>
            <a:chExt cx="9307082" cy="3302109"/>
          </a:xfrm>
        </p:grpSpPr>
        <p:grpSp>
          <p:nvGrpSpPr>
            <p:cNvPr id="63" name="Group 56">
              <a:extLst>
                <a:ext uri="{FF2B5EF4-FFF2-40B4-BE49-F238E27FC236}">
                  <a16:creationId xmlns:a16="http://schemas.microsoft.com/office/drawing/2014/main" id="{1E9300E2-A38A-D048-8AA3-11BB02274FC2}"/>
                </a:ext>
              </a:extLst>
            </p:cNvPr>
            <p:cNvGrpSpPr/>
            <p:nvPr/>
          </p:nvGrpSpPr>
          <p:grpSpPr>
            <a:xfrm>
              <a:off x="14570915" y="6527320"/>
              <a:ext cx="1404923" cy="1294259"/>
              <a:chOff x="14726875" y="6750120"/>
              <a:chExt cx="1404923" cy="1294259"/>
            </a:xfrm>
          </p:grpSpPr>
          <p:grpSp>
            <p:nvGrpSpPr>
              <p:cNvPr id="71" name="Group 80">
                <a:extLst>
                  <a:ext uri="{FF2B5EF4-FFF2-40B4-BE49-F238E27FC236}">
                    <a16:creationId xmlns:a16="http://schemas.microsoft.com/office/drawing/2014/main" id="{8B9CCA33-93BE-5242-914F-4DEF32D9406D}"/>
                  </a:ext>
                </a:extLst>
              </p:cNvPr>
              <p:cNvGrpSpPr/>
              <p:nvPr/>
            </p:nvGrpSpPr>
            <p:grpSpPr>
              <a:xfrm>
                <a:off x="14726875" y="6750120"/>
                <a:ext cx="1404923" cy="1294259"/>
                <a:chOff x="13296064" y="10607541"/>
                <a:chExt cx="1265763" cy="1166060"/>
              </a:xfrm>
              <a:solidFill>
                <a:schemeClr val="accent2"/>
              </a:solidFill>
            </p:grpSpPr>
            <p:sp>
              <p:nvSpPr>
                <p:cNvPr id="73" name="Freeform 269">
                  <a:extLst>
                    <a:ext uri="{FF2B5EF4-FFF2-40B4-BE49-F238E27FC236}">
                      <a16:creationId xmlns:a16="http://schemas.microsoft.com/office/drawing/2014/main" id="{ADC061B4-CB83-9649-8B5F-58E61610F7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49333" y="10670914"/>
                  <a:ext cx="1141470" cy="1039314"/>
                </a:xfrm>
                <a:custGeom>
                  <a:avLst/>
                  <a:gdLst>
                    <a:gd name="T0" fmla="*/ 994 w 1989"/>
                    <a:gd name="T1" fmla="*/ 0 h 1812"/>
                    <a:gd name="T2" fmla="*/ 994 w 1989"/>
                    <a:gd name="T3" fmla="*/ 0 h 1812"/>
                    <a:gd name="T4" fmla="*/ 354 w 1989"/>
                    <a:gd name="T5" fmla="*/ 268 h 1812"/>
                    <a:gd name="T6" fmla="*/ 354 w 1989"/>
                    <a:gd name="T7" fmla="*/ 1548 h 1812"/>
                    <a:gd name="T8" fmla="*/ 994 w 1989"/>
                    <a:gd name="T9" fmla="*/ 1811 h 1812"/>
                    <a:gd name="T10" fmla="*/ 1634 w 1989"/>
                    <a:gd name="T11" fmla="*/ 1548 h 1812"/>
                    <a:gd name="T12" fmla="*/ 1634 w 1989"/>
                    <a:gd name="T13" fmla="*/ 268 h 1812"/>
                    <a:gd name="T14" fmla="*/ 994 w 1989"/>
                    <a:gd name="T15" fmla="*/ 0 h 18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89" h="1812">
                      <a:moveTo>
                        <a:pt x="994" y="0"/>
                      </a:moveTo>
                      <a:lnTo>
                        <a:pt x="994" y="0"/>
                      </a:lnTo>
                      <a:cubicBezTo>
                        <a:pt x="766" y="0"/>
                        <a:pt x="532" y="91"/>
                        <a:pt x="354" y="268"/>
                      </a:cubicBezTo>
                      <a:cubicBezTo>
                        <a:pt x="0" y="622"/>
                        <a:pt x="0" y="1194"/>
                        <a:pt x="354" y="1548"/>
                      </a:cubicBezTo>
                      <a:cubicBezTo>
                        <a:pt x="532" y="1725"/>
                        <a:pt x="766" y="1811"/>
                        <a:pt x="994" y="1811"/>
                      </a:cubicBezTo>
                      <a:cubicBezTo>
                        <a:pt x="1229" y="1811"/>
                        <a:pt x="1457" y="1725"/>
                        <a:pt x="1634" y="1548"/>
                      </a:cubicBezTo>
                      <a:cubicBezTo>
                        <a:pt x="1988" y="1194"/>
                        <a:pt x="1988" y="622"/>
                        <a:pt x="1634" y="268"/>
                      </a:cubicBezTo>
                      <a:cubicBezTo>
                        <a:pt x="1457" y="91"/>
                        <a:pt x="1229" y="0"/>
                        <a:pt x="994" y="0"/>
                      </a:cubicBezTo>
                    </a:path>
                  </a:pathLst>
                </a:custGeom>
                <a:solidFill>
                  <a:schemeClr val="accent4"/>
                </a:solidFill>
                <a:ln w="9525" cap="flat">
                  <a:noFill/>
                  <a:bevel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50000"/>
                    </a:lnSpc>
                  </a:pPr>
                  <a:endParaRPr lang="en-US" sz="900" dirty="0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74" name="Freeform 270">
                  <a:extLst>
                    <a:ext uri="{FF2B5EF4-FFF2-40B4-BE49-F238E27FC236}">
                      <a16:creationId xmlns:a16="http://schemas.microsoft.com/office/drawing/2014/main" id="{27DF9634-EE84-4F45-91DA-53DCF76BDD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96064" y="10607541"/>
                  <a:ext cx="1265763" cy="1166060"/>
                </a:xfrm>
                <a:custGeom>
                  <a:avLst/>
                  <a:gdLst>
                    <a:gd name="T0" fmla="*/ 1085 w 2206"/>
                    <a:gd name="T1" fmla="*/ 2005 h 2035"/>
                    <a:gd name="T2" fmla="*/ 1085 w 2206"/>
                    <a:gd name="T3" fmla="*/ 2005 h 2035"/>
                    <a:gd name="T4" fmla="*/ 383 w 2206"/>
                    <a:gd name="T5" fmla="*/ 1714 h 2035"/>
                    <a:gd name="T6" fmla="*/ 383 w 2206"/>
                    <a:gd name="T7" fmla="*/ 314 h 2035"/>
                    <a:gd name="T8" fmla="*/ 1085 w 2206"/>
                    <a:gd name="T9" fmla="*/ 23 h 2035"/>
                    <a:gd name="T10" fmla="*/ 1788 w 2206"/>
                    <a:gd name="T11" fmla="*/ 314 h 2035"/>
                    <a:gd name="T12" fmla="*/ 1788 w 2206"/>
                    <a:gd name="T13" fmla="*/ 1714 h 2035"/>
                    <a:gd name="T14" fmla="*/ 1085 w 2206"/>
                    <a:gd name="T15" fmla="*/ 2005 h 2035"/>
                    <a:gd name="T16" fmla="*/ 1085 w 2206"/>
                    <a:gd name="T17" fmla="*/ 0 h 2035"/>
                    <a:gd name="T18" fmla="*/ 1085 w 2206"/>
                    <a:gd name="T19" fmla="*/ 0 h 2035"/>
                    <a:gd name="T20" fmla="*/ 366 w 2206"/>
                    <a:gd name="T21" fmla="*/ 297 h 2035"/>
                    <a:gd name="T22" fmla="*/ 68 w 2206"/>
                    <a:gd name="T23" fmla="*/ 1017 h 2035"/>
                    <a:gd name="T24" fmla="*/ 366 w 2206"/>
                    <a:gd name="T25" fmla="*/ 1737 h 2035"/>
                    <a:gd name="T26" fmla="*/ 1085 w 2206"/>
                    <a:gd name="T27" fmla="*/ 2034 h 2035"/>
                    <a:gd name="T28" fmla="*/ 1085 w 2206"/>
                    <a:gd name="T29" fmla="*/ 2034 h 2035"/>
                    <a:gd name="T30" fmla="*/ 1805 w 2206"/>
                    <a:gd name="T31" fmla="*/ 1737 h 2035"/>
                    <a:gd name="T32" fmla="*/ 1805 w 2206"/>
                    <a:gd name="T33" fmla="*/ 297 h 2035"/>
                    <a:gd name="T34" fmla="*/ 1085 w 2206"/>
                    <a:gd name="T35" fmla="*/ 0 h 2035"/>
                    <a:gd name="T36" fmla="*/ 1085 w 2206"/>
                    <a:gd name="T37" fmla="*/ 2005 h 20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206" h="2035">
                      <a:moveTo>
                        <a:pt x="1085" y="2005"/>
                      </a:moveTo>
                      <a:lnTo>
                        <a:pt x="1085" y="2005"/>
                      </a:lnTo>
                      <a:cubicBezTo>
                        <a:pt x="823" y="2005"/>
                        <a:pt x="571" y="1902"/>
                        <a:pt x="383" y="1714"/>
                      </a:cubicBezTo>
                      <a:cubicBezTo>
                        <a:pt x="0" y="1331"/>
                        <a:pt x="0" y="703"/>
                        <a:pt x="383" y="314"/>
                      </a:cubicBezTo>
                      <a:cubicBezTo>
                        <a:pt x="571" y="126"/>
                        <a:pt x="823" y="23"/>
                        <a:pt x="1085" y="23"/>
                      </a:cubicBezTo>
                      <a:cubicBezTo>
                        <a:pt x="1354" y="23"/>
                        <a:pt x="1600" y="126"/>
                        <a:pt x="1788" y="314"/>
                      </a:cubicBezTo>
                      <a:cubicBezTo>
                        <a:pt x="2177" y="703"/>
                        <a:pt x="2177" y="1331"/>
                        <a:pt x="1788" y="1714"/>
                      </a:cubicBezTo>
                      <a:cubicBezTo>
                        <a:pt x="1600" y="1902"/>
                        <a:pt x="1354" y="2005"/>
                        <a:pt x="1085" y="2005"/>
                      </a:cubicBezTo>
                      <a:lnTo>
                        <a:pt x="1085" y="0"/>
                      </a:lnTo>
                      <a:lnTo>
                        <a:pt x="1085" y="0"/>
                      </a:lnTo>
                      <a:cubicBezTo>
                        <a:pt x="817" y="0"/>
                        <a:pt x="560" y="103"/>
                        <a:pt x="366" y="297"/>
                      </a:cubicBezTo>
                      <a:cubicBezTo>
                        <a:pt x="177" y="486"/>
                        <a:pt x="68" y="743"/>
                        <a:pt x="68" y="1017"/>
                      </a:cubicBezTo>
                      <a:cubicBezTo>
                        <a:pt x="68" y="1285"/>
                        <a:pt x="177" y="1542"/>
                        <a:pt x="366" y="1737"/>
                      </a:cubicBezTo>
                      <a:cubicBezTo>
                        <a:pt x="560" y="1925"/>
                        <a:pt x="817" y="2034"/>
                        <a:pt x="1085" y="2034"/>
                      </a:cubicBezTo>
                      <a:lnTo>
                        <a:pt x="1085" y="2034"/>
                      </a:lnTo>
                      <a:cubicBezTo>
                        <a:pt x="1360" y="2034"/>
                        <a:pt x="1611" y="1925"/>
                        <a:pt x="1805" y="1737"/>
                      </a:cubicBezTo>
                      <a:cubicBezTo>
                        <a:pt x="2205" y="1337"/>
                        <a:pt x="2205" y="691"/>
                        <a:pt x="1805" y="297"/>
                      </a:cubicBezTo>
                      <a:cubicBezTo>
                        <a:pt x="1611" y="103"/>
                        <a:pt x="1360" y="0"/>
                        <a:pt x="1085" y="0"/>
                      </a:cubicBezTo>
                      <a:lnTo>
                        <a:pt x="1085" y="2005"/>
                      </a:lnTo>
                    </a:path>
                  </a:pathLst>
                </a:custGeom>
                <a:solidFill>
                  <a:schemeClr val="accent4"/>
                </a:solidFill>
                <a:ln w="9525" cap="flat">
                  <a:noFill/>
                  <a:bevel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50000"/>
                    </a:lnSpc>
                  </a:pPr>
                  <a:endParaRPr lang="en-US" sz="900" dirty="0"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72" name="Freeform 116">
                <a:extLst>
                  <a:ext uri="{FF2B5EF4-FFF2-40B4-BE49-F238E27FC236}">
                    <a16:creationId xmlns:a16="http://schemas.microsoft.com/office/drawing/2014/main" id="{8C189AC8-5290-C74F-80B7-6862B8D16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67722" y="7085367"/>
                <a:ext cx="532736" cy="553830"/>
              </a:xfrm>
              <a:custGeom>
                <a:avLst/>
                <a:gdLst>
                  <a:gd name="T0" fmla="*/ 400 w 445"/>
                  <a:gd name="T1" fmla="*/ 159 h 462"/>
                  <a:gd name="T2" fmla="*/ 400 w 445"/>
                  <a:gd name="T3" fmla="*/ 159 h 462"/>
                  <a:gd name="T4" fmla="*/ 266 w 445"/>
                  <a:gd name="T5" fmla="*/ 8 h 462"/>
                  <a:gd name="T6" fmla="*/ 36 w 445"/>
                  <a:gd name="T7" fmla="*/ 248 h 462"/>
                  <a:gd name="T8" fmla="*/ 9 w 445"/>
                  <a:gd name="T9" fmla="*/ 319 h 462"/>
                  <a:gd name="T10" fmla="*/ 81 w 445"/>
                  <a:gd name="T11" fmla="*/ 355 h 462"/>
                  <a:gd name="T12" fmla="*/ 98 w 445"/>
                  <a:gd name="T13" fmla="*/ 346 h 462"/>
                  <a:gd name="T14" fmla="*/ 134 w 445"/>
                  <a:gd name="T15" fmla="*/ 372 h 462"/>
                  <a:gd name="T16" fmla="*/ 160 w 445"/>
                  <a:gd name="T17" fmla="*/ 434 h 462"/>
                  <a:gd name="T18" fmla="*/ 187 w 445"/>
                  <a:gd name="T19" fmla="*/ 452 h 462"/>
                  <a:gd name="T20" fmla="*/ 240 w 445"/>
                  <a:gd name="T21" fmla="*/ 434 h 462"/>
                  <a:gd name="T22" fmla="*/ 249 w 445"/>
                  <a:gd name="T23" fmla="*/ 416 h 462"/>
                  <a:gd name="T24" fmla="*/ 231 w 445"/>
                  <a:gd name="T25" fmla="*/ 390 h 462"/>
                  <a:gd name="T26" fmla="*/ 204 w 445"/>
                  <a:gd name="T27" fmla="*/ 337 h 462"/>
                  <a:gd name="T28" fmla="*/ 231 w 445"/>
                  <a:gd name="T29" fmla="*/ 310 h 462"/>
                  <a:gd name="T30" fmla="*/ 417 w 445"/>
                  <a:gd name="T31" fmla="*/ 355 h 462"/>
                  <a:gd name="T32" fmla="*/ 400 w 445"/>
                  <a:gd name="T33" fmla="*/ 159 h 462"/>
                  <a:gd name="T34" fmla="*/ 390 w 445"/>
                  <a:gd name="T35" fmla="*/ 310 h 462"/>
                  <a:gd name="T36" fmla="*/ 390 w 445"/>
                  <a:gd name="T37" fmla="*/ 310 h 462"/>
                  <a:gd name="T38" fmla="*/ 302 w 445"/>
                  <a:gd name="T39" fmla="*/ 204 h 462"/>
                  <a:gd name="T40" fmla="*/ 284 w 445"/>
                  <a:gd name="T41" fmla="*/ 62 h 462"/>
                  <a:gd name="T42" fmla="*/ 364 w 445"/>
                  <a:gd name="T43" fmla="*/ 177 h 462"/>
                  <a:gd name="T44" fmla="*/ 390 w 445"/>
                  <a:gd name="T45" fmla="*/ 31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5" h="462">
                    <a:moveTo>
                      <a:pt x="400" y="159"/>
                    </a:moveTo>
                    <a:lnTo>
                      <a:pt x="400" y="159"/>
                    </a:lnTo>
                    <a:cubicBezTo>
                      <a:pt x="364" y="71"/>
                      <a:pt x="302" y="0"/>
                      <a:pt x="266" y="8"/>
                    </a:cubicBezTo>
                    <a:cubicBezTo>
                      <a:pt x="213" y="36"/>
                      <a:pt x="302" y="142"/>
                      <a:pt x="36" y="248"/>
                    </a:cubicBezTo>
                    <a:cubicBezTo>
                      <a:pt x="9" y="257"/>
                      <a:pt x="0" y="292"/>
                      <a:pt x="9" y="319"/>
                    </a:cubicBezTo>
                    <a:cubicBezTo>
                      <a:pt x="18" y="337"/>
                      <a:pt x="53" y="363"/>
                      <a:pt x="81" y="355"/>
                    </a:cubicBezTo>
                    <a:lnTo>
                      <a:pt x="98" y="346"/>
                    </a:lnTo>
                    <a:cubicBezTo>
                      <a:pt x="116" y="372"/>
                      <a:pt x="134" y="355"/>
                      <a:pt x="134" y="372"/>
                    </a:cubicBezTo>
                    <a:cubicBezTo>
                      <a:pt x="143" y="390"/>
                      <a:pt x="160" y="425"/>
                      <a:pt x="160" y="434"/>
                    </a:cubicBezTo>
                    <a:cubicBezTo>
                      <a:pt x="169" y="443"/>
                      <a:pt x="178" y="461"/>
                      <a:pt x="187" y="452"/>
                    </a:cubicBezTo>
                    <a:cubicBezTo>
                      <a:pt x="196" y="452"/>
                      <a:pt x="231" y="443"/>
                      <a:pt x="240" y="434"/>
                    </a:cubicBezTo>
                    <a:cubicBezTo>
                      <a:pt x="257" y="434"/>
                      <a:pt x="257" y="425"/>
                      <a:pt x="249" y="416"/>
                    </a:cubicBezTo>
                    <a:cubicBezTo>
                      <a:pt x="249" y="408"/>
                      <a:pt x="231" y="399"/>
                      <a:pt x="231" y="390"/>
                    </a:cubicBezTo>
                    <a:cubicBezTo>
                      <a:pt x="222" y="381"/>
                      <a:pt x="213" y="346"/>
                      <a:pt x="204" y="337"/>
                    </a:cubicBezTo>
                    <a:cubicBezTo>
                      <a:pt x="196" y="328"/>
                      <a:pt x="213" y="310"/>
                      <a:pt x="231" y="310"/>
                    </a:cubicBezTo>
                    <a:cubicBezTo>
                      <a:pt x="355" y="302"/>
                      <a:pt x="373" y="372"/>
                      <a:pt x="417" y="355"/>
                    </a:cubicBezTo>
                    <a:cubicBezTo>
                      <a:pt x="444" y="346"/>
                      <a:pt x="444" y="248"/>
                      <a:pt x="400" y="159"/>
                    </a:cubicBezTo>
                    <a:close/>
                    <a:moveTo>
                      <a:pt x="390" y="310"/>
                    </a:moveTo>
                    <a:lnTo>
                      <a:pt x="390" y="310"/>
                    </a:lnTo>
                    <a:cubicBezTo>
                      <a:pt x="381" y="310"/>
                      <a:pt x="328" y="275"/>
                      <a:pt x="302" y="204"/>
                    </a:cubicBezTo>
                    <a:cubicBezTo>
                      <a:pt x="275" y="133"/>
                      <a:pt x="275" y="62"/>
                      <a:pt x="284" y="62"/>
                    </a:cubicBezTo>
                    <a:cubicBezTo>
                      <a:pt x="293" y="62"/>
                      <a:pt x="337" y="106"/>
                      <a:pt x="364" y="177"/>
                    </a:cubicBezTo>
                    <a:cubicBezTo>
                      <a:pt x="400" y="248"/>
                      <a:pt x="390" y="302"/>
                      <a:pt x="390" y="31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150000"/>
                  </a:lnSpc>
                </a:pPr>
                <a:endParaRPr lang="en-US" sz="900" dirty="0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64" name="TextBox 57">
              <a:extLst>
                <a:ext uri="{FF2B5EF4-FFF2-40B4-BE49-F238E27FC236}">
                  <a16:creationId xmlns:a16="http://schemas.microsoft.com/office/drawing/2014/main" id="{DACD6C08-6532-0F4A-A454-624D0167EDC7}"/>
                </a:ext>
              </a:extLst>
            </p:cNvPr>
            <p:cNvSpPr txBox="1"/>
            <p:nvPr/>
          </p:nvSpPr>
          <p:spPr>
            <a:xfrm>
              <a:off x="16311253" y="6794716"/>
              <a:ext cx="7566744" cy="923293"/>
            </a:xfrm>
            <a:prstGeom prst="rect">
              <a:avLst/>
            </a:prstGeom>
            <a:noFill/>
          </p:spPr>
          <p:txBody>
            <a:bodyPr wrap="none" lIns="91422" tIns="45711" rIns="91422" bIns="45711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r-TR" sz="1600" b="1" dirty="0">
                  <a:latin typeface="Century Gothic" panose="020B0502020202020204" pitchFamily="34" charset="0"/>
                </a:rPr>
                <a:t>Yetkinlikler Değerlendirme Sonuçları</a:t>
              </a:r>
              <a:endParaRPr lang="id-ID" sz="1600" b="1" dirty="0">
                <a:latin typeface="Century Gothic" panose="020B0502020202020204" pitchFamily="34" charset="0"/>
              </a:endParaRPr>
            </a:p>
          </p:txBody>
        </p:sp>
        <p:grpSp>
          <p:nvGrpSpPr>
            <p:cNvPr id="65" name="Group 58">
              <a:extLst>
                <a:ext uri="{FF2B5EF4-FFF2-40B4-BE49-F238E27FC236}">
                  <a16:creationId xmlns:a16="http://schemas.microsoft.com/office/drawing/2014/main" id="{87B4DE37-01B5-F54C-A832-192A7D41BCE4}"/>
                </a:ext>
              </a:extLst>
            </p:cNvPr>
            <p:cNvGrpSpPr/>
            <p:nvPr/>
          </p:nvGrpSpPr>
          <p:grpSpPr>
            <a:xfrm>
              <a:off x="16087511" y="7015531"/>
              <a:ext cx="304072" cy="303870"/>
              <a:chOff x="8571240" y="5550087"/>
              <a:chExt cx="304072" cy="303870"/>
            </a:xfrm>
          </p:grpSpPr>
          <p:sp>
            <p:nvSpPr>
              <p:cNvPr id="67" name="Freeform 324">
                <a:extLst>
                  <a:ext uri="{FF2B5EF4-FFF2-40B4-BE49-F238E27FC236}">
                    <a16:creationId xmlns:a16="http://schemas.microsoft.com/office/drawing/2014/main" id="{6485645E-64A9-EE47-AE9D-7C9B1485A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71240" y="5550087"/>
                <a:ext cx="304072" cy="303870"/>
              </a:xfrm>
              <a:custGeom>
                <a:avLst/>
                <a:gdLst>
                  <a:gd name="T0" fmla="*/ 480 w 481"/>
                  <a:gd name="T1" fmla="*/ 240 h 481"/>
                  <a:gd name="T2" fmla="*/ 480 w 481"/>
                  <a:gd name="T3" fmla="*/ 240 h 481"/>
                  <a:gd name="T4" fmla="*/ 240 w 481"/>
                  <a:gd name="T5" fmla="*/ 0 h 481"/>
                  <a:gd name="T6" fmla="*/ 0 w 481"/>
                  <a:gd name="T7" fmla="*/ 240 h 481"/>
                  <a:gd name="T8" fmla="*/ 240 w 481"/>
                  <a:gd name="T9" fmla="*/ 480 h 481"/>
                  <a:gd name="T10" fmla="*/ 480 w 481"/>
                  <a:gd name="T11" fmla="*/ 240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1" h="481">
                    <a:moveTo>
                      <a:pt x="480" y="240"/>
                    </a:moveTo>
                    <a:lnTo>
                      <a:pt x="480" y="240"/>
                    </a:lnTo>
                    <a:cubicBezTo>
                      <a:pt x="480" y="109"/>
                      <a:pt x="371" y="0"/>
                      <a:pt x="240" y="0"/>
                    </a:cubicBezTo>
                    <a:cubicBezTo>
                      <a:pt x="103" y="0"/>
                      <a:pt x="0" y="109"/>
                      <a:pt x="0" y="240"/>
                    </a:cubicBezTo>
                    <a:cubicBezTo>
                      <a:pt x="0" y="372"/>
                      <a:pt x="103" y="480"/>
                      <a:pt x="240" y="480"/>
                    </a:cubicBezTo>
                    <a:cubicBezTo>
                      <a:pt x="371" y="480"/>
                      <a:pt x="480" y="372"/>
                      <a:pt x="480" y="24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150000"/>
                  </a:lnSpc>
                </a:pPr>
                <a:endParaRPr lang="en-US" sz="900" dirty="0"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68" name="Group 65">
                <a:extLst>
                  <a:ext uri="{FF2B5EF4-FFF2-40B4-BE49-F238E27FC236}">
                    <a16:creationId xmlns:a16="http://schemas.microsoft.com/office/drawing/2014/main" id="{096F3A49-1ED0-E541-A392-71DA4583098F}"/>
                  </a:ext>
                </a:extLst>
              </p:cNvPr>
              <p:cNvGrpSpPr/>
              <p:nvPr/>
            </p:nvGrpSpPr>
            <p:grpSpPr>
              <a:xfrm>
                <a:off x="8633181" y="5620427"/>
                <a:ext cx="183006" cy="180070"/>
                <a:chOff x="8633181" y="5620427"/>
                <a:chExt cx="183006" cy="180070"/>
              </a:xfrm>
              <a:solidFill>
                <a:schemeClr val="bg1"/>
              </a:solidFill>
            </p:grpSpPr>
            <p:sp>
              <p:nvSpPr>
                <p:cNvPr id="69" name="Freeform 325">
                  <a:extLst>
                    <a:ext uri="{FF2B5EF4-FFF2-40B4-BE49-F238E27FC236}">
                      <a16:creationId xmlns:a16="http://schemas.microsoft.com/office/drawing/2014/main" id="{9C619DB4-7AC5-FC49-B7B6-EC77950C0E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17645" y="5620427"/>
                  <a:ext cx="16893" cy="180070"/>
                </a:xfrm>
                <a:custGeom>
                  <a:avLst/>
                  <a:gdLst>
                    <a:gd name="T0" fmla="*/ 28 w 29"/>
                    <a:gd name="T1" fmla="*/ 285 h 286"/>
                    <a:gd name="T2" fmla="*/ 0 w 29"/>
                    <a:gd name="T3" fmla="*/ 285 h 286"/>
                    <a:gd name="T4" fmla="*/ 0 w 29"/>
                    <a:gd name="T5" fmla="*/ 0 h 286"/>
                    <a:gd name="T6" fmla="*/ 28 w 29"/>
                    <a:gd name="T7" fmla="*/ 0 h 286"/>
                    <a:gd name="T8" fmla="*/ 28 w 29"/>
                    <a:gd name="T9" fmla="*/ 285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86">
                      <a:moveTo>
                        <a:pt x="28" y="285"/>
                      </a:moveTo>
                      <a:lnTo>
                        <a:pt x="0" y="285"/>
                      </a:ln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28" y="285"/>
                      </a:ln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50000"/>
                    </a:lnSpc>
                  </a:pPr>
                  <a:endParaRPr lang="en-US" sz="900" dirty="0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70" name="Freeform 326">
                  <a:extLst>
                    <a:ext uri="{FF2B5EF4-FFF2-40B4-BE49-F238E27FC236}">
                      <a16:creationId xmlns:a16="http://schemas.microsoft.com/office/drawing/2014/main" id="{047F6C75-29C0-EF42-B061-C09B3131A9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33181" y="5699209"/>
                  <a:ext cx="183006" cy="19695"/>
                </a:xfrm>
                <a:custGeom>
                  <a:avLst/>
                  <a:gdLst>
                    <a:gd name="T0" fmla="*/ 0 w 293"/>
                    <a:gd name="T1" fmla="*/ 35 h 36"/>
                    <a:gd name="T2" fmla="*/ 0 w 293"/>
                    <a:gd name="T3" fmla="*/ 0 h 36"/>
                    <a:gd name="T4" fmla="*/ 292 w 293"/>
                    <a:gd name="T5" fmla="*/ 0 h 36"/>
                    <a:gd name="T6" fmla="*/ 292 w 293"/>
                    <a:gd name="T7" fmla="*/ 35 h 36"/>
                    <a:gd name="T8" fmla="*/ 0 w 293"/>
                    <a:gd name="T9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3" h="36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292" y="0"/>
                      </a:lnTo>
                      <a:lnTo>
                        <a:pt x="292" y="35"/>
                      </a:lnTo>
                      <a:lnTo>
                        <a:pt x="0" y="35"/>
                      </a:ln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50000"/>
                    </a:lnSpc>
                  </a:pPr>
                  <a:endParaRPr lang="en-US" sz="900" dirty="0">
                    <a:latin typeface="Century Gothic" panose="020B0502020202020204" pitchFamily="34" charset="0"/>
                  </a:endParaRPr>
                </a:p>
              </p:txBody>
            </p:sp>
          </p:grpSp>
        </p:grpSp>
        <p:sp>
          <p:nvSpPr>
            <p:cNvPr id="66" name="TextBox 59">
              <a:extLst>
                <a:ext uri="{FF2B5EF4-FFF2-40B4-BE49-F238E27FC236}">
                  <a16:creationId xmlns:a16="http://schemas.microsoft.com/office/drawing/2014/main" id="{BF97E450-F3A8-D446-9A1C-6D0CF360EA01}"/>
                </a:ext>
              </a:extLst>
            </p:cNvPr>
            <p:cNvSpPr txBox="1"/>
            <p:nvPr/>
          </p:nvSpPr>
          <p:spPr>
            <a:xfrm>
              <a:off x="15534309" y="7883421"/>
              <a:ext cx="8114422" cy="1946008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r-TR" sz="1300" dirty="0">
                  <a:latin typeface="Century Gothic" panose="020B0502020202020204" pitchFamily="34" charset="0"/>
                  <a:cs typeface="Lato Light"/>
                </a:rPr>
                <a:t>UEP EĞİTİCİSİ tarafından yetkinlikler hakkında yapılan değerlendirme sonuçları UETS Mobil Uygulaması üzerinden </a:t>
              </a:r>
              <a:r>
                <a:rPr lang="tr-TR" sz="1300" dirty="0" err="1">
                  <a:latin typeface="Century Gothic" panose="020B0502020202020204" pitchFamily="34" charset="0"/>
                  <a:cs typeface="Lato Light"/>
                </a:rPr>
                <a:t>UETS’ye</a:t>
              </a:r>
              <a:r>
                <a:rPr lang="tr-TR" sz="1300" dirty="0">
                  <a:latin typeface="Century Gothic" panose="020B0502020202020204" pitchFamily="34" charset="0"/>
                  <a:cs typeface="Lato Light"/>
                </a:rPr>
                <a:t> girilebilecektir.</a:t>
              </a:r>
            </a:p>
          </p:txBody>
        </p:sp>
      </p:grpSp>
      <p:grpSp>
        <p:nvGrpSpPr>
          <p:cNvPr id="75" name="Group 86">
            <a:extLst>
              <a:ext uri="{FF2B5EF4-FFF2-40B4-BE49-F238E27FC236}">
                <a16:creationId xmlns:a16="http://schemas.microsoft.com/office/drawing/2014/main" id="{29F318BA-7F1A-CD48-8D57-707D9A359FD7}"/>
              </a:ext>
            </a:extLst>
          </p:cNvPr>
          <p:cNvGrpSpPr/>
          <p:nvPr/>
        </p:nvGrpSpPr>
        <p:grpSpPr>
          <a:xfrm>
            <a:off x="382772" y="4718338"/>
            <a:ext cx="4109571" cy="1984771"/>
            <a:chOff x="1587329" y="6527169"/>
            <a:chExt cx="8219141" cy="3969540"/>
          </a:xfrm>
        </p:grpSpPr>
        <p:grpSp>
          <p:nvGrpSpPr>
            <p:cNvPr id="76" name="Group 87">
              <a:extLst>
                <a:ext uri="{FF2B5EF4-FFF2-40B4-BE49-F238E27FC236}">
                  <a16:creationId xmlns:a16="http://schemas.microsoft.com/office/drawing/2014/main" id="{1BEDCA0C-877D-D84F-A74A-A05EB3FA8BE0}"/>
                </a:ext>
              </a:extLst>
            </p:cNvPr>
            <p:cNvGrpSpPr/>
            <p:nvPr/>
          </p:nvGrpSpPr>
          <p:grpSpPr>
            <a:xfrm>
              <a:off x="8401547" y="6527169"/>
              <a:ext cx="1404923" cy="1294259"/>
              <a:chOff x="13296064" y="10607541"/>
              <a:chExt cx="1265763" cy="1166060"/>
            </a:xfrm>
            <a:solidFill>
              <a:schemeClr val="accent2"/>
            </a:solidFill>
          </p:grpSpPr>
          <p:sp>
            <p:nvSpPr>
              <p:cNvPr id="85" name="Freeform 269">
                <a:extLst>
                  <a:ext uri="{FF2B5EF4-FFF2-40B4-BE49-F238E27FC236}">
                    <a16:creationId xmlns:a16="http://schemas.microsoft.com/office/drawing/2014/main" id="{065AC365-99CF-794C-BEA7-9FC5E8BD56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49333" y="10670914"/>
                <a:ext cx="1141470" cy="1039314"/>
              </a:xfrm>
              <a:custGeom>
                <a:avLst/>
                <a:gdLst>
                  <a:gd name="T0" fmla="*/ 994 w 1989"/>
                  <a:gd name="T1" fmla="*/ 0 h 1812"/>
                  <a:gd name="T2" fmla="*/ 994 w 1989"/>
                  <a:gd name="T3" fmla="*/ 0 h 1812"/>
                  <a:gd name="T4" fmla="*/ 354 w 1989"/>
                  <a:gd name="T5" fmla="*/ 268 h 1812"/>
                  <a:gd name="T6" fmla="*/ 354 w 1989"/>
                  <a:gd name="T7" fmla="*/ 1548 h 1812"/>
                  <a:gd name="T8" fmla="*/ 994 w 1989"/>
                  <a:gd name="T9" fmla="*/ 1811 h 1812"/>
                  <a:gd name="T10" fmla="*/ 1634 w 1989"/>
                  <a:gd name="T11" fmla="*/ 1548 h 1812"/>
                  <a:gd name="T12" fmla="*/ 1634 w 1989"/>
                  <a:gd name="T13" fmla="*/ 268 h 1812"/>
                  <a:gd name="T14" fmla="*/ 994 w 1989"/>
                  <a:gd name="T15" fmla="*/ 0 h 1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89" h="1812">
                    <a:moveTo>
                      <a:pt x="994" y="0"/>
                    </a:moveTo>
                    <a:lnTo>
                      <a:pt x="994" y="0"/>
                    </a:lnTo>
                    <a:cubicBezTo>
                      <a:pt x="766" y="0"/>
                      <a:pt x="532" y="91"/>
                      <a:pt x="354" y="268"/>
                    </a:cubicBezTo>
                    <a:cubicBezTo>
                      <a:pt x="0" y="622"/>
                      <a:pt x="0" y="1194"/>
                      <a:pt x="354" y="1548"/>
                    </a:cubicBezTo>
                    <a:cubicBezTo>
                      <a:pt x="532" y="1725"/>
                      <a:pt x="766" y="1811"/>
                      <a:pt x="994" y="1811"/>
                    </a:cubicBezTo>
                    <a:cubicBezTo>
                      <a:pt x="1229" y="1811"/>
                      <a:pt x="1457" y="1725"/>
                      <a:pt x="1634" y="1548"/>
                    </a:cubicBezTo>
                    <a:cubicBezTo>
                      <a:pt x="1988" y="1194"/>
                      <a:pt x="1988" y="622"/>
                      <a:pt x="1634" y="268"/>
                    </a:cubicBezTo>
                    <a:cubicBezTo>
                      <a:pt x="1457" y="91"/>
                      <a:pt x="1229" y="0"/>
                      <a:pt x="994" y="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150000"/>
                  </a:lnSpc>
                </a:pPr>
                <a:endParaRPr lang="en-US" sz="9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86" name="Freeform 270">
                <a:extLst>
                  <a:ext uri="{FF2B5EF4-FFF2-40B4-BE49-F238E27FC236}">
                    <a16:creationId xmlns:a16="http://schemas.microsoft.com/office/drawing/2014/main" id="{D511641A-28DB-8246-9176-530ED0EB28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96064" y="10607541"/>
                <a:ext cx="1265763" cy="1166060"/>
              </a:xfrm>
              <a:custGeom>
                <a:avLst/>
                <a:gdLst>
                  <a:gd name="T0" fmla="*/ 1085 w 2206"/>
                  <a:gd name="T1" fmla="*/ 2005 h 2035"/>
                  <a:gd name="T2" fmla="*/ 1085 w 2206"/>
                  <a:gd name="T3" fmla="*/ 2005 h 2035"/>
                  <a:gd name="T4" fmla="*/ 383 w 2206"/>
                  <a:gd name="T5" fmla="*/ 1714 h 2035"/>
                  <a:gd name="T6" fmla="*/ 383 w 2206"/>
                  <a:gd name="T7" fmla="*/ 314 h 2035"/>
                  <a:gd name="T8" fmla="*/ 1085 w 2206"/>
                  <a:gd name="T9" fmla="*/ 23 h 2035"/>
                  <a:gd name="T10" fmla="*/ 1788 w 2206"/>
                  <a:gd name="T11" fmla="*/ 314 h 2035"/>
                  <a:gd name="T12" fmla="*/ 1788 w 2206"/>
                  <a:gd name="T13" fmla="*/ 1714 h 2035"/>
                  <a:gd name="T14" fmla="*/ 1085 w 2206"/>
                  <a:gd name="T15" fmla="*/ 2005 h 2035"/>
                  <a:gd name="T16" fmla="*/ 1085 w 2206"/>
                  <a:gd name="T17" fmla="*/ 0 h 2035"/>
                  <a:gd name="T18" fmla="*/ 1085 w 2206"/>
                  <a:gd name="T19" fmla="*/ 0 h 2035"/>
                  <a:gd name="T20" fmla="*/ 366 w 2206"/>
                  <a:gd name="T21" fmla="*/ 297 h 2035"/>
                  <a:gd name="T22" fmla="*/ 68 w 2206"/>
                  <a:gd name="T23" fmla="*/ 1017 h 2035"/>
                  <a:gd name="T24" fmla="*/ 366 w 2206"/>
                  <a:gd name="T25" fmla="*/ 1737 h 2035"/>
                  <a:gd name="T26" fmla="*/ 1085 w 2206"/>
                  <a:gd name="T27" fmla="*/ 2034 h 2035"/>
                  <a:gd name="T28" fmla="*/ 1085 w 2206"/>
                  <a:gd name="T29" fmla="*/ 2034 h 2035"/>
                  <a:gd name="T30" fmla="*/ 1805 w 2206"/>
                  <a:gd name="T31" fmla="*/ 1737 h 2035"/>
                  <a:gd name="T32" fmla="*/ 1805 w 2206"/>
                  <a:gd name="T33" fmla="*/ 297 h 2035"/>
                  <a:gd name="T34" fmla="*/ 1085 w 2206"/>
                  <a:gd name="T35" fmla="*/ 0 h 2035"/>
                  <a:gd name="T36" fmla="*/ 1085 w 2206"/>
                  <a:gd name="T37" fmla="*/ 2005 h 20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06" h="2035">
                    <a:moveTo>
                      <a:pt x="1085" y="2005"/>
                    </a:moveTo>
                    <a:lnTo>
                      <a:pt x="1085" y="2005"/>
                    </a:lnTo>
                    <a:cubicBezTo>
                      <a:pt x="823" y="2005"/>
                      <a:pt x="571" y="1902"/>
                      <a:pt x="383" y="1714"/>
                    </a:cubicBezTo>
                    <a:cubicBezTo>
                      <a:pt x="0" y="1331"/>
                      <a:pt x="0" y="703"/>
                      <a:pt x="383" y="314"/>
                    </a:cubicBezTo>
                    <a:cubicBezTo>
                      <a:pt x="571" y="126"/>
                      <a:pt x="823" y="23"/>
                      <a:pt x="1085" y="23"/>
                    </a:cubicBezTo>
                    <a:cubicBezTo>
                      <a:pt x="1354" y="23"/>
                      <a:pt x="1600" y="126"/>
                      <a:pt x="1788" y="314"/>
                    </a:cubicBezTo>
                    <a:cubicBezTo>
                      <a:pt x="2177" y="703"/>
                      <a:pt x="2177" y="1331"/>
                      <a:pt x="1788" y="1714"/>
                    </a:cubicBezTo>
                    <a:cubicBezTo>
                      <a:pt x="1600" y="1902"/>
                      <a:pt x="1354" y="2005"/>
                      <a:pt x="1085" y="2005"/>
                    </a:cubicBezTo>
                    <a:lnTo>
                      <a:pt x="1085" y="0"/>
                    </a:lnTo>
                    <a:lnTo>
                      <a:pt x="1085" y="0"/>
                    </a:lnTo>
                    <a:cubicBezTo>
                      <a:pt x="817" y="0"/>
                      <a:pt x="560" y="103"/>
                      <a:pt x="366" y="297"/>
                    </a:cubicBezTo>
                    <a:cubicBezTo>
                      <a:pt x="177" y="486"/>
                      <a:pt x="68" y="743"/>
                      <a:pt x="68" y="1017"/>
                    </a:cubicBezTo>
                    <a:cubicBezTo>
                      <a:pt x="68" y="1285"/>
                      <a:pt x="177" y="1542"/>
                      <a:pt x="366" y="1737"/>
                    </a:cubicBezTo>
                    <a:cubicBezTo>
                      <a:pt x="560" y="1925"/>
                      <a:pt x="817" y="2034"/>
                      <a:pt x="1085" y="2034"/>
                    </a:cubicBezTo>
                    <a:lnTo>
                      <a:pt x="1085" y="2034"/>
                    </a:lnTo>
                    <a:cubicBezTo>
                      <a:pt x="1360" y="2034"/>
                      <a:pt x="1611" y="1925"/>
                      <a:pt x="1805" y="1737"/>
                    </a:cubicBezTo>
                    <a:cubicBezTo>
                      <a:pt x="2205" y="1337"/>
                      <a:pt x="2205" y="691"/>
                      <a:pt x="1805" y="297"/>
                    </a:cubicBezTo>
                    <a:cubicBezTo>
                      <a:pt x="1611" y="103"/>
                      <a:pt x="1360" y="0"/>
                      <a:pt x="1085" y="0"/>
                    </a:cubicBezTo>
                    <a:lnTo>
                      <a:pt x="1085" y="200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150000"/>
                  </a:lnSpc>
                </a:pPr>
                <a:endParaRPr lang="en-US" sz="900" dirty="0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77" name="Freeform 88">
              <a:extLst>
                <a:ext uri="{FF2B5EF4-FFF2-40B4-BE49-F238E27FC236}">
                  <a16:creationId xmlns:a16="http://schemas.microsoft.com/office/drawing/2014/main" id="{B3AEAB5D-BF77-284D-9910-C5128228A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3697" y="6906421"/>
              <a:ext cx="532732" cy="532736"/>
            </a:xfrm>
            <a:custGeom>
              <a:avLst/>
              <a:gdLst>
                <a:gd name="T0" fmla="*/ 399 w 444"/>
                <a:gd name="T1" fmla="*/ 53 h 444"/>
                <a:gd name="T2" fmla="*/ 399 w 444"/>
                <a:gd name="T3" fmla="*/ 53 h 444"/>
                <a:gd name="T4" fmla="*/ 372 w 444"/>
                <a:gd name="T5" fmla="*/ 53 h 444"/>
                <a:gd name="T6" fmla="*/ 372 w 444"/>
                <a:gd name="T7" fmla="*/ 98 h 444"/>
                <a:gd name="T8" fmla="*/ 293 w 444"/>
                <a:gd name="T9" fmla="*/ 98 h 444"/>
                <a:gd name="T10" fmla="*/ 293 w 444"/>
                <a:gd name="T11" fmla="*/ 53 h 444"/>
                <a:gd name="T12" fmla="*/ 151 w 444"/>
                <a:gd name="T13" fmla="*/ 53 h 444"/>
                <a:gd name="T14" fmla="*/ 151 w 444"/>
                <a:gd name="T15" fmla="*/ 98 h 444"/>
                <a:gd name="T16" fmla="*/ 71 w 444"/>
                <a:gd name="T17" fmla="*/ 98 h 444"/>
                <a:gd name="T18" fmla="*/ 71 w 444"/>
                <a:gd name="T19" fmla="*/ 53 h 444"/>
                <a:gd name="T20" fmla="*/ 45 w 444"/>
                <a:gd name="T21" fmla="*/ 53 h 444"/>
                <a:gd name="T22" fmla="*/ 0 w 444"/>
                <a:gd name="T23" fmla="*/ 98 h 444"/>
                <a:gd name="T24" fmla="*/ 0 w 444"/>
                <a:gd name="T25" fmla="*/ 399 h 444"/>
                <a:gd name="T26" fmla="*/ 45 w 444"/>
                <a:gd name="T27" fmla="*/ 443 h 444"/>
                <a:gd name="T28" fmla="*/ 399 w 444"/>
                <a:gd name="T29" fmla="*/ 443 h 444"/>
                <a:gd name="T30" fmla="*/ 443 w 444"/>
                <a:gd name="T31" fmla="*/ 399 h 444"/>
                <a:gd name="T32" fmla="*/ 443 w 444"/>
                <a:gd name="T33" fmla="*/ 98 h 444"/>
                <a:gd name="T34" fmla="*/ 399 w 444"/>
                <a:gd name="T35" fmla="*/ 53 h 444"/>
                <a:gd name="T36" fmla="*/ 399 w 444"/>
                <a:gd name="T37" fmla="*/ 399 h 444"/>
                <a:gd name="T38" fmla="*/ 399 w 444"/>
                <a:gd name="T39" fmla="*/ 399 h 444"/>
                <a:gd name="T40" fmla="*/ 45 w 444"/>
                <a:gd name="T41" fmla="*/ 399 h 444"/>
                <a:gd name="T42" fmla="*/ 45 w 444"/>
                <a:gd name="T43" fmla="*/ 196 h 444"/>
                <a:gd name="T44" fmla="*/ 399 w 444"/>
                <a:gd name="T45" fmla="*/ 196 h 444"/>
                <a:gd name="T46" fmla="*/ 399 w 444"/>
                <a:gd name="T47" fmla="*/ 399 h 444"/>
                <a:gd name="T48" fmla="*/ 124 w 444"/>
                <a:gd name="T49" fmla="*/ 0 h 444"/>
                <a:gd name="T50" fmla="*/ 124 w 444"/>
                <a:gd name="T51" fmla="*/ 0 h 444"/>
                <a:gd name="T52" fmla="*/ 89 w 444"/>
                <a:gd name="T53" fmla="*/ 0 h 444"/>
                <a:gd name="T54" fmla="*/ 89 w 444"/>
                <a:gd name="T55" fmla="*/ 89 h 444"/>
                <a:gd name="T56" fmla="*/ 124 w 444"/>
                <a:gd name="T57" fmla="*/ 89 h 444"/>
                <a:gd name="T58" fmla="*/ 124 w 444"/>
                <a:gd name="T59" fmla="*/ 0 h 444"/>
                <a:gd name="T60" fmla="*/ 354 w 444"/>
                <a:gd name="T61" fmla="*/ 0 h 444"/>
                <a:gd name="T62" fmla="*/ 354 w 444"/>
                <a:gd name="T63" fmla="*/ 0 h 444"/>
                <a:gd name="T64" fmla="*/ 319 w 444"/>
                <a:gd name="T65" fmla="*/ 0 h 444"/>
                <a:gd name="T66" fmla="*/ 319 w 444"/>
                <a:gd name="T67" fmla="*/ 89 h 444"/>
                <a:gd name="T68" fmla="*/ 354 w 444"/>
                <a:gd name="T69" fmla="*/ 89 h 444"/>
                <a:gd name="T70" fmla="*/ 354 w 444"/>
                <a:gd name="T71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4" h="444">
                  <a:moveTo>
                    <a:pt x="399" y="53"/>
                  </a:moveTo>
                  <a:lnTo>
                    <a:pt x="399" y="53"/>
                  </a:lnTo>
                  <a:cubicBezTo>
                    <a:pt x="372" y="53"/>
                    <a:pt x="372" y="53"/>
                    <a:pt x="372" y="53"/>
                  </a:cubicBezTo>
                  <a:cubicBezTo>
                    <a:pt x="372" y="98"/>
                    <a:pt x="372" y="98"/>
                    <a:pt x="372" y="98"/>
                  </a:cubicBezTo>
                  <a:cubicBezTo>
                    <a:pt x="293" y="98"/>
                    <a:pt x="293" y="98"/>
                    <a:pt x="293" y="98"/>
                  </a:cubicBezTo>
                  <a:cubicBezTo>
                    <a:pt x="293" y="53"/>
                    <a:pt x="293" y="53"/>
                    <a:pt x="293" y="53"/>
                  </a:cubicBezTo>
                  <a:cubicBezTo>
                    <a:pt x="151" y="53"/>
                    <a:pt x="151" y="53"/>
                    <a:pt x="151" y="53"/>
                  </a:cubicBezTo>
                  <a:cubicBezTo>
                    <a:pt x="151" y="98"/>
                    <a:pt x="151" y="98"/>
                    <a:pt x="151" y="98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53"/>
                    <a:pt x="71" y="53"/>
                    <a:pt x="71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18" y="53"/>
                    <a:pt x="0" y="71"/>
                    <a:pt x="0" y="98"/>
                  </a:cubicBezTo>
                  <a:cubicBezTo>
                    <a:pt x="0" y="399"/>
                    <a:pt x="0" y="399"/>
                    <a:pt x="0" y="399"/>
                  </a:cubicBezTo>
                  <a:cubicBezTo>
                    <a:pt x="0" y="425"/>
                    <a:pt x="18" y="443"/>
                    <a:pt x="45" y="443"/>
                  </a:cubicBezTo>
                  <a:cubicBezTo>
                    <a:pt x="399" y="443"/>
                    <a:pt x="399" y="443"/>
                    <a:pt x="399" y="443"/>
                  </a:cubicBezTo>
                  <a:cubicBezTo>
                    <a:pt x="425" y="443"/>
                    <a:pt x="443" y="425"/>
                    <a:pt x="443" y="399"/>
                  </a:cubicBezTo>
                  <a:cubicBezTo>
                    <a:pt x="443" y="98"/>
                    <a:pt x="443" y="98"/>
                    <a:pt x="443" y="98"/>
                  </a:cubicBezTo>
                  <a:cubicBezTo>
                    <a:pt x="443" y="71"/>
                    <a:pt x="425" y="53"/>
                    <a:pt x="399" y="53"/>
                  </a:cubicBezTo>
                  <a:close/>
                  <a:moveTo>
                    <a:pt x="399" y="399"/>
                  </a:moveTo>
                  <a:lnTo>
                    <a:pt x="399" y="399"/>
                  </a:lnTo>
                  <a:cubicBezTo>
                    <a:pt x="45" y="399"/>
                    <a:pt x="45" y="399"/>
                    <a:pt x="45" y="399"/>
                  </a:cubicBezTo>
                  <a:cubicBezTo>
                    <a:pt x="45" y="196"/>
                    <a:pt x="45" y="196"/>
                    <a:pt x="45" y="196"/>
                  </a:cubicBezTo>
                  <a:cubicBezTo>
                    <a:pt x="399" y="196"/>
                    <a:pt x="399" y="196"/>
                    <a:pt x="399" y="196"/>
                  </a:cubicBezTo>
                  <a:lnTo>
                    <a:pt x="399" y="399"/>
                  </a:lnTo>
                  <a:close/>
                  <a:moveTo>
                    <a:pt x="124" y="0"/>
                  </a:moveTo>
                  <a:lnTo>
                    <a:pt x="124" y="0"/>
                  </a:lnTo>
                  <a:cubicBezTo>
                    <a:pt x="89" y="0"/>
                    <a:pt x="89" y="0"/>
                    <a:pt x="89" y="0"/>
                  </a:cubicBezTo>
                  <a:cubicBezTo>
                    <a:pt x="89" y="89"/>
                    <a:pt x="89" y="89"/>
                    <a:pt x="89" y="89"/>
                  </a:cubicBezTo>
                  <a:cubicBezTo>
                    <a:pt x="124" y="89"/>
                    <a:pt x="124" y="89"/>
                    <a:pt x="124" y="89"/>
                  </a:cubicBezTo>
                  <a:lnTo>
                    <a:pt x="124" y="0"/>
                  </a:lnTo>
                  <a:close/>
                  <a:moveTo>
                    <a:pt x="354" y="0"/>
                  </a:moveTo>
                  <a:lnTo>
                    <a:pt x="354" y="0"/>
                  </a:lnTo>
                  <a:cubicBezTo>
                    <a:pt x="319" y="0"/>
                    <a:pt x="319" y="0"/>
                    <a:pt x="319" y="0"/>
                  </a:cubicBezTo>
                  <a:cubicBezTo>
                    <a:pt x="319" y="89"/>
                    <a:pt x="319" y="89"/>
                    <a:pt x="319" y="89"/>
                  </a:cubicBezTo>
                  <a:cubicBezTo>
                    <a:pt x="354" y="89"/>
                    <a:pt x="354" y="89"/>
                    <a:pt x="354" y="89"/>
                  </a:cubicBezTo>
                  <a:lnTo>
                    <a:pt x="35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150000"/>
                </a:lnSpc>
              </a:pPr>
              <a:endParaRPr lang="en-US" sz="900" dirty="0">
                <a:latin typeface="Century Gothic" panose="020B0502020202020204" pitchFamily="34" charset="0"/>
              </a:endParaRPr>
            </a:p>
          </p:txBody>
        </p:sp>
        <p:grpSp>
          <p:nvGrpSpPr>
            <p:cNvPr id="78" name="Group 89">
              <a:extLst>
                <a:ext uri="{FF2B5EF4-FFF2-40B4-BE49-F238E27FC236}">
                  <a16:creationId xmlns:a16="http://schemas.microsoft.com/office/drawing/2014/main" id="{39E51841-CD1D-3A4B-9A90-3A4E885BB777}"/>
                </a:ext>
              </a:extLst>
            </p:cNvPr>
            <p:cNvGrpSpPr/>
            <p:nvPr/>
          </p:nvGrpSpPr>
          <p:grpSpPr>
            <a:xfrm>
              <a:off x="7972912" y="7036446"/>
              <a:ext cx="304072" cy="303870"/>
              <a:chOff x="8571240" y="5550087"/>
              <a:chExt cx="304072" cy="303870"/>
            </a:xfrm>
          </p:grpSpPr>
          <p:sp>
            <p:nvSpPr>
              <p:cNvPr id="81" name="Freeform 324">
                <a:extLst>
                  <a:ext uri="{FF2B5EF4-FFF2-40B4-BE49-F238E27FC236}">
                    <a16:creationId xmlns:a16="http://schemas.microsoft.com/office/drawing/2014/main" id="{32F68D2B-3F4E-1F44-90C4-631F901A4F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71240" y="5550087"/>
                <a:ext cx="304072" cy="303870"/>
              </a:xfrm>
              <a:custGeom>
                <a:avLst/>
                <a:gdLst>
                  <a:gd name="T0" fmla="*/ 480 w 481"/>
                  <a:gd name="T1" fmla="*/ 240 h 481"/>
                  <a:gd name="T2" fmla="*/ 480 w 481"/>
                  <a:gd name="T3" fmla="*/ 240 h 481"/>
                  <a:gd name="T4" fmla="*/ 240 w 481"/>
                  <a:gd name="T5" fmla="*/ 0 h 481"/>
                  <a:gd name="T6" fmla="*/ 0 w 481"/>
                  <a:gd name="T7" fmla="*/ 240 h 481"/>
                  <a:gd name="T8" fmla="*/ 240 w 481"/>
                  <a:gd name="T9" fmla="*/ 480 h 481"/>
                  <a:gd name="T10" fmla="*/ 480 w 481"/>
                  <a:gd name="T11" fmla="*/ 240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1" h="481">
                    <a:moveTo>
                      <a:pt x="480" y="240"/>
                    </a:moveTo>
                    <a:lnTo>
                      <a:pt x="480" y="240"/>
                    </a:lnTo>
                    <a:cubicBezTo>
                      <a:pt x="480" y="109"/>
                      <a:pt x="371" y="0"/>
                      <a:pt x="240" y="0"/>
                    </a:cubicBezTo>
                    <a:cubicBezTo>
                      <a:pt x="103" y="0"/>
                      <a:pt x="0" y="109"/>
                      <a:pt x="0" y="240"/>
                    </a:cubicBezTo>
                    <a:cubicBezTo>
                      <a:pt x="0" y="372"/>
                      <a:pt x="103" y="480"/>
                      <a:pt x="240" y="480"/>
                    </a:cubicBezTo>
                    <a:cubicBezTo>
                      <a:pt x="371" y="480"/>
                      <a:pt x="480" y="372"/>
                      <a:pt x="480" y="24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150000"/>
                  </a:lnSpc>
                </a:pPr>
                <a:endParaRPr lang="en-US" sz="900" dirty="0"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82" name="Group 93">
                <a:extLst>
                  <a:ext uri="{FF2B5EF4-FFF2-40B4-BE49-F238E27FC236}">
                    <a16:creationId xmlns:a16="http://schemas.microsoft.com/office/drawing/2014/main" id="{8F80A378-83D9-F64E-ADC5-CCDA70C8E983}"/>
                  </a:ext>
                </a:extLst>
              </p:cNvPr>
              <p:cNvGrpSpPr/>
              <p:nvPr/>
            </p:nvGrpSpPr>
            <p:grpSpPr>
              <a:xfrm>
                <a:off x="8633181" y="5620427"/>
                <a:ext cx="183006" cy="180070"/>
                <a:chOff x="8633181" y="5620427"/>
                <a:chExt cx="183006" cy="180070"/>
              </a:xfrm>
              <a:solidFill>
                <a:schemeClr val="bg1"/>
              </a:solidFill>
            </p:grpSpPr>
            <p:sp>
              <p:nvSpPr>
                <p:cNvPr id="83" name="Freeform 325">
                  <a:extLst>
                    <a:ext uri="{FF2B5EF4-FFF2-40B4-BE49-F238E27FC236}">
                      <a16:creationId xmlns:a16="http://schemas.microsoft.com/office/drawing/2014/main" id="{C782A3E2-7FDC-A240-9761-FEF72B57DC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17645" y="5620427"/>
                  <a:ext cx="16893" cy="180070"/>
                </a:xfrm>
                <a:custGeom>
                  <a:avLst/>
                  <a:gdLst>
                    <a:gd name="T0" fmla="*/ 28 w 29"/>
                    <a:gd name="T1" fmla="*/ 285 h 286"/>
                    <a:gd name="T2" fmla="*/ 0 w 29"/>
                    <a:gd name="T3" fmla="*/ 285 h 286"/>
                    <a:gd name="T4" fmla="*/ 0 w 29"/>
                    <a:gd name="T5" fmla="*/ 0 h 286"/>
                    <a:gd name="T6" fmla="*/ 28 w 29"/>
                    <a:gd name="T7" fmla="*/ 0 h 286"/>
                    <a:gd name="T8" fmla="*/ 28 w 29"/>
                    <a:gd name="T9" fmla="*/ 285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86">
                      <a:moveTo>
                        <a:pt x="28" y="285"/>
                      </a:moveTo>
                      <a:lnTo>
                        <a:pt x="0" y="285"/>
                      </a:ln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28" y="285"/>
                      </a:ln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50000"/>
                    </a:lnSpc>
                  </a:pPr>
                  <a:endParaRPr lang="en-US" sz="900" dirty="0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84" name="Freeform 326">
                  <a:extLst>
                    <a:ext uri="{FF2B5EF4-FFF2-40B4-BE49-F238E27FC236}">
                      <a16:creationId xmlns:a16="http://schemas.microsoft.com/office/drawing/2014/main" id="{D5D56513-ED03-564D-B2A2-F287702A9D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33181" y="5699209"/>
                  <a:ext cx="183006" cy="19695"/>
                </a:xfrm>
                <a:custGeom>
                  <a:avLst/>
                  <a:gdLst>
                    <a:gd name="T0" fmla="*/ 0 w 293"/>
                    <a:gd name="T1" fmla="*/ 35 h 36"/>
                    <a:gd name="T2" fmla="*/ 0 w 293"/>
                    <a:gd name="T3" fmla="*/ 0 h 36"/>
                    <a:gd name="T4" fmla="*/ 292 w 293"/>
                    <a:gd name="T5" fmla="*/ 0 h 36"/>
                    <a:gd name="T6" fmla="*/ 292 w 293"/>
                    <a:gd name="T7" fmla="*/ 35 h 36"/>
                    <a:gd name="T8" fmla="*/ 0 w 293"/>
                    <a:gd name="T9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3" h="36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292" y="0"/>
                      </a:lnTo>
                      <a:lnTo>
                        <a:pt x="292" y="35"/>
                      </a:lnTo>
                      <a:lnTo>
                        <a:pt x="0" y="35"/>
                      </a:ln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50000"/>
                    </a:lnSpc>
                  </a:pPr>
                  <a:endParaRPr lang="en-US" sz="900" dirty="0">
                    <a:latin typeface="Century Gothic" panose="020B0502020202020204" pitchFamily="34" charset="0"/>
                  </a:endParaRPr>
                </a:p>
              </p:txBody>
            </p:sp>
          </p:grpSp>
        </p:grpSp>
        <p:sp>
          <p:nvSpPr>
            <p:cNvPr id="79" name="TextBox 90">
              <a:extLst>
                <a:ext uri="{FF2B5EF4-FFF2-40B4-BE49-F238E27FC236}">
                  <a16:creationId xmlns:a16="http://schemas.microsoft.com/office/drawing/2014/main" id="{658AB61E-4898-B347-A242-4E9205CB6F47}"/>
                </a:ext>
              </a:extLst>
            </p:cNvPr>
            <p:cNvSpPr txBox="1"/>
            <p:nvPr/>
          </p:nvSpPr>
          <p:spPr>
            <a:xfrm>
              <a:off x="3331867" y="6773925"/>
              <a:ext cx="4719809" cy="1661957"/>
            </a:xfrm>
            <a:prstGeom prst="rect">
              <a:avLst/>
            </a:prstGeom>
            <a:noFill/>
          </p:spPr>
          <p:txBody>
            <a:bodyPr wrap="none" lIns="91422" tIns="45711" rIns="91422" bIns="45711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id-ID" sz="1600" b="1" dirty="0">
                  <a:latin typeface="Century Gothic" panose="020B0502020202020204" pitchFamily="34" charset="0"/>
                </a:rPr>
                <a:t>Uzmanlık Eğitimini </a:t>
              </a:r>
              <a:endParaRPr lang="tr-TR" sz="1600" b="1" dirty="0">
                <a:latin typeface="Century Gothic" panose="020B0502020202020204" pitchFamily="34" charset="0"/>
              </a:endParaRPr>
            </a:p>
            <a:p>
              <a:pPr algn="r">
                <a:lnSpc>
                  <a:spcPct val="150000"/>
                </a:lnSpc>
              </a:pPr>
              <a:r>
                <a:rPr lang="id-ID" sz="1600" b="1" dirty="0">
                  <a:latin typeface="Century Gothic" panose="020B0502020202020204" pitchFamily="34" charset="0"/>
                </a:rPr>
                <a:t>Bitirme Sınavı işlemleri</a:t>
              </a:r>
            </a:p>
          </p:txBody>
        </p:sp>
        <p:sp>
          <p:nvSpPr>
            <p:cNvPr id="80" name="TextBox 91">
              <a:extLst>
                <a:ext uri="{FF2B5EF4-FFF2-40B4-BE49-F238E27FC236}">
                  <a16:creationId xmlns:a16="http://schemas.microsoft.com/office/drawing/2014/main" id="{6E82C734-87CD-4F40-8D84-71FED643CE0A}"/>
                </a:ext>
              </a:extLst>
            </p:cNvPr>
            <p:cNvSpPr txBox="1"/>
            <p:nvPr/>
          </p:nvSpPr>
          <p:spPr>
            <a:xfrm>
              <a:off x="1587329" y="8336154"/>
              <a:ext cx="7048853" cy="2160555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400" dirty="0">
                  <a:latin typeface="Century Gothic" panose="020B0502020202020204" pitchFamily="34" charset="0"/>
                  <a:cs typeface="Lato Light"/>
                </a:rPr>
                <a:t>U</a:t>
              </a:r>
              <a:r>
                <a:rPr lang="tr-TR" sz="1400" dirty="0" err="1">
                  <a:latin typeface="Century Gothic" panose="020B0502020202020204" pitchFamily="34" charset="0"/>
                  <a:cs typeface="Lato Light"/>
                </a:rPr>
                <a:t>zmanlık</a:t>
              </a:r>
              <a:r>
                <a:rPr lang="tr-TR" sz="1400" dirty="0">
                  <a:latin typeface="Century Gothic" panose="020B0502020202020204" pitchFamily="34" charset="0"/>
                  <a:cs typeface="Lato Light"/>
                </a:rPr>
                <a:t> öğrencileri </a:t>
              </a:r>
              <a:r>
                <a:rPr lang="en-US" sz="1400" dirty="0" err="1">
                  <a:latin typeface="Century Gothic" panose="020B0502020202020204" pitchFamily="34" charset="0"/>
                  <a:cs typeface="Lato Light"/>
                </a:rPr>
                <a:t>Uzmanlık</a:t>
              </a:r>
              <a:r>
                <a:rPr lang="en-US" sz="1400" dirty="0">
                  <a:latin typeface="Century Gothic" panose="020B0502020202020204" pitchFamily="34" charset="0"/>
                  <a:cs typeface="Lato Light"/>
                </a:rPr>
                <a:t> </a:t>
              </a:r>
              <a:r>
                <a:rPr lang="en-US" sz="1400" dirty="0" err="1">
                  <a:latin typeface="Century Gothic" panose="020B0502020202020204" pitchFamily="34" charset="0"/>
                  <a:cs typeface="Lato Light"/>
                </a:rPr>
                <a:t>Eğitimini</a:t>
              </a:r>
              <a:r>
                <a:rPr lang="en-US" sz="1400" dirty="0">
                  <a:latin typeface="Century Gothic" panose="020B0502020202020204" pitchFamily="34" charset="0"/>
                  <a:cs typeface="Lato Light"/>
                </a:rPr>
                <a:t> </a:t>
              </a:r>
              <a:r>
                <a:rPr lang="en-US" sz="1400" dirty="0" err="1">
                  <a:latin typeface="Century Gothic" panose="020B0502020202020204" pitchFamily="34" charset="0"/>
                  <a:cs typeface="Lato Light"/>
                </a:rPr>
                <a:t>Bitirme</a:t>
              </a:r>
              <a:r>
                <a:rPr lang="en-US" sz="1400" dirty="0">
                  <a:latin typeface="Century Gothic" panose="020B0502020202020204" pitchFamily="34" charset="0"/>
                  <a:cs typeface="Lato Light"/>
                </a:rPr>
                <a:t> </a:t>
              </a:r>
              <a:r>
                <a:rPr lang="en-US" sz="1400" dirty="0" err="1">
                  <a:latin typeface="Century Gothic" panose="020B0502020202020204" pitchFamily="34" charset="0"/>
                  <a:cs typeface="Lato Light"/>
                </a:rPr>
                <a:t>Sınavı</a:t>
              </a:r>
              <a:r>
                <a:rPr lang="en-US" sz="1400" dirty="0">
                  <a:latin typeface="Century Gothic" panose="020B0502020202020204" pitchFamily="34" charset="0"/>
                  <a:cs typeface="Lato Light"/>
                </a:rPr>
                <a:t> </a:t>
              </a:r>
              <a:r>
                <a:rPr lang="en-US" sz="1400" dirty="0" err="1">
                  <a:latin typeface="Century Gothic" panose="020B0502020202020204" pitchFamily="34" charset="0"/>
                  <a:cs typeface="Lato Light"/>
                </a:rPr>
                <a:t>işlemlerini</a:t>
              </a:r>
              <a:r>
                <a:rPr lang="en-US" sz="1400" dirty="0">
                  <a:latin typeface="Century Gothic" panose="020B0502020202020204" pitchFamily="34" charset="0"/>
                  <a:cs typeface="Lato Light"/>
                </a:rPr>
                <a:t> </a:t>
              </a:r>
              <a:r>
                <a:rPr lang="en-US" sz="1400" dirty="0" err="1">
                  <a:latin typeface="Century Gothic" panose="020B0502020202020204" pitchFamily="34" charset="0"/>
                  <a:cs typeface="Lato Light"/>
                </a:rPr>
                <a:t>takip</a:t>
              </a:r>
              <a:r>
                <a:rPr lang="en-US" sz="1400" dirty="0">
                  <a:latin typeface="Century Gothic" panose="020B0502020202020204" pitchFamily="34" charset="0"/>
                  <a:cs typeface="Lato Light"/>
                </a:rPr>
                <a:t> </a:t>
              </a:r>
              <a:r>
                <a:rPr lang="en-US" sz="1400" dirty="0" err="1">
                  <a:latin typeface="Century Gothic" panose="020B0502020202020204" pitchFamily="34" charset="0"/>
                  <a:cs typeface="Lato Light"/>
                </a:rPr>
                <a:t>edebilecektir</a:t>
              </a:r>
              <a:r>
                <a:rPr lang="en-US" sz="1400" dirty="0">
                  <a:latin typeface="Century Gothic" panose="020B0502020202020204" pitchFamily="34" charset="0"/>
                  <a:cs typeface="Lato Light"/>
                </a:rPr>
                <a:t>.</a:t>
              </a:r>
            </a:p>
          </p:txBody>
        </p:sp>
      </p:grpSp>
      <p:grpSp>
        <p:nvGrpSpPr>
          <p:cNvPr id="87" name="Group 98">
            <a:extLst>
              <a:ext uri="{FF2B5EF4-FFF2-40B4-BE49-F238E27FC236}">
                <a16:creationId xmlns:a16="http://schemas.microsoft.com/office/drawing/2014/main" id="{E19B6AB6-5303-334C-ADB4-ACA51C1A9EEA}"/>
              </a:ext>
            </a:extLst>
          </p:cNvPr>
          <p:cNvGrpSpPr/>
          <p:nvPr/>
        </p:nvGrpSpPr>
        <p:grpSpPr>
          <a:xfrm>
            <a:off x="7330584" y="5051990"/>
            <a:ext cx="4470798" cy="1653909"/>
            <a:chOff x="14570914" y="6527320"/>
            <a:chExt cx="8941595" cy="3307815"/>
          </a:xfrm>
        </p:grpSpPr>
        <p:grpSp>
          <p:nvGrpSpPr>
            <p:cNvPr id="88" name="Group 99">
              <a:extLst>
                <a:ext uri="{FF2B5EF4-FFF2-40B4-BE49-F238E27FC236}">
                  <a16:creationId xmlns:a16="http://schemas.microsoft.com/office/drawing/2014/main" id="{1CB1F3FE-D12F-3747-8B49-69EE62F31ACF}"/>
                </a:ext>
              </a:extLst>
            </p:cNvPr>
            <p:cNvGrpSpPr/>
            <p:nvPr/>
          </p:nvGrpSpPr>
          <p:grpSpPr>
            <a:xfrm>
              <a:off x="14570914" y="6527320"/>
              <a:ext cx="1404923" cy="1294259"/>
              <a:chOff x="14726874" y="6750120"/>
              <a:chExt cx="1404923" cy="1294259"/>
            </a:xfrm>
          </p:grpSpPr>
          <p:grpSp>
            <p:nvGrpSpPr>
              <p:cNvPr id="96" name="Group 107">
                <a:extLst>
                  <a:ext uri="{FF2B5EF4-FFF2-40B4-BE49-F238E27FC236}">
                    <a16:creationId xmlns:a16="http://schemas.microsoft.com/office/drawing/2014/main" id="{83E869D4-D6F7-EA46-8F30-F93761147E36}"/>
                  </a:ext>
                </a:extLst>
              </p:cNvPr>
              <p:cNvGrpSpPr/>
              <p:nvPr/>
            </p:nvGrpSpPr>
            <p:grpSpPr>
              <a:xfrm>
                <a:off x="14726874" y="6750120"/>
                <a:ext cx="1404923" cy="1294259"/>
                <a:chOff x="13296063" y="10607541"/>
                <a:chExt cx="1265763" cy="1166060"/>
              </a:xfrm>
              <a:solidFill>
                <a:schemeClr val="accent2"/>
              </a:solidFill>
            </p:grpSpPr>
            <p:sp>
              <p:nvSpPr>
                <p:cNvPr id="98" name="Freeform 269">
                  <a:extLst>
                    <a:ext uri="{FF2B5EF4-FFF2-40B4-BE49-F238E27FC236}">
                      <a16:creationId xmlns:a16="http://schemas.microsoft.com/office/drawing/2014/main" id="{D686B5D8-7DC6-0A4C-8B86-1EEB5D9E65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49333" y="10670914"/>
                  <a:ext cx="1141470" cy="1039314"/>
                </a:xfrm>
                <a:custGeom>
                  <a:avLst/>
                  <a:gdLst>
                    <a:gd name="T0" fmla="*/ 994 w 1989"/>
                    <a:gd name="T1" fmla="*/ 0 h 1812"/>
                    <a:gd name="T2" fmla="*/ 994 w 1989"/>
                    <a:gd name="T3" fmla="*/ 0 h 1812"/>
                    <a:gd name="T4" fmla="*/ 354 w 1989"/>
                    <a:gd name="T5" fmla="*/ 268 h 1812"/>
                    <a:gd name="T6" fmla="*/ 354 w 1989"/>
                    <a:gd name="T7" fmla="*/ 1548 h 1812"/>
                    <a:gd name="T8" fmla="*/ 994 w 1989"/>
                    <a:gd name="T9" fmla="*/ 1811 h 1812"/>
                    <a:gd name="T10" fmla="*/ 1634 w 1989"/>
                    <a:gd name="T11" fmla="*/ 1548 h 1812"/>
                    <a:gd name="T12" fmla="*/ 1634 w 1989"/>
                    <a:gd name="T13" fmla="*/ 268 h 1812"/>
                    <a:gd name="T14" fmla="*/ 994 w 1989"/>
                    <a:gd name="T15" fmla="*/ 0 h 18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89" h="1812">
                      <a:moveTo>
                        <a:pt x="994" y="0"/>
                      </a:moveTo>
                      <a:lnTo>
                        <a:pt x="994" y="0"/>
                      </a:lnTo>
                      <a:cubicBezTo>
                        <a:pt x="766" y="0"/>
                        <a:pt x="532" y="91"/>
                        <a:pt x="354" y="268"/>
                      </a:cubicBezTo>
                      <a:cubicBezTo>
                        <a:pt x="0" y="622"/>
                        <a:pt x="0" y="1194"/>
                        <a:pt x="354" y="1548"/>
                      </a:cubicBezTo>
                      <a:cubicBezTo>
                        <a:pt x="532" y="1725"/>
                        <a:pt x="766" y="1811"/>
                        <a:pt x="994" y="1811"/>
                      </a:cubicBezTo>
                      <a:cubicBezTo>
                        <a:pt x="1229" y="1811"/>
                        <a:pt x="1457" y="1725"/>
                        <a:pt x="1634" y="1548"/>
                      </a:cubicBezTo>
                      <a:cubicBezTo>
                        <a:pt x="1988" y="1194"/>
                        <a:pt x="1988" y="622"/>
                        <a:pt x="1634" y="268"/>
                      </a:cubicBezTo>
                      <a:cubicBezTo>
                        <a:pt x="1457" y="91"/>
                        <a:pt x="1229" y="0"/>
                        <a:pt x="994" y="0"/>
                      </a:cubicBezTo>
                    </a:path>
                  </a:pathLst>
                </a:custGeom>
                <a:solidFill>
                  <a:schemeClr val="accent6"/>
                </a:solidFill>
                <a:ln w="9525" cap="flat">
                  <a:noFill/>
                  <a:bevel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50000"/>
                    </a:lnSpc>
                  </a:pPr>
                  <a:endParaRPr lang="en-US" sz="900" dirty="0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99" name="Freeform 270">
                  <a:extLst>
                    <a:ext uri="{FF2B5EF4-FFF2-40B4-BE49-F238E27FC236}">
                      <a16:creationId xmlns:a16="http://schemas.microsoft.com/office/drawing/2014/main" id="{F61391D3-655A-8049-9807-538609C9E9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96063" y="10607541"/>
                  <a:ext cx="1265763" cy="1166060"/>
                </a:xfrm>
                <a:custGeom>
                  <a:avLst/>
                  <a:gdLst>
                    <a:gd name="T0" fmla="*/ 1085 w 2206"/>
                    <a:gd name="T1" fmla="*/ 2005 h 2035"/>
                    <a:gd name="T2" fmla="*/ 1085 w 2206"/>
                    <a:gd name="T3" fmla="*/ 2005 h 2035"/>
                    <a:gd name="T4" fmla="*/ 383 w 2206"/>
                    <a:gd name="T5" fmla="*/ 1714 h 2035"/>
                    <a:gd name="T6" fmla="*/ 383 w 2206"/>
                    <a:gd name="T7" fmla="*/ 314 h 2035"/>
                    <a:gd name="T8" fmla="*/ 1085 w 2206"/>
                    <a:gd name="T9" fmla="*/ 23 h 2035"/>
                    <a:gd name="T10" fmla="*/ 1788 w 2206"/>
                    <a:gd name="T11" fmla="*/ 314 h 2035"/>
                    <a:gd name="T12" fmla="*/ 1788 w 2206"/>
                    <a:gd name="T13" fmla="*/ 1714 h 2035"/>
                    <a:gd name="T14" fmla="*/ 1085 w 2206"/>
                    <a:gd name="T15" fmla="*/ 2005 h 2035"/>
                    <a:gd name="T16" fmla="*/ 1085 w 2206"/>
                    <a:gd name="T17" fmla="*/ 0 h 2035"/>
                    <a:gd name="T18" fmla="*/ 1085 w 2206"/>
                    <a:gd name="T19" fmla="*/ 0 h 2035"/>
                    <a:gd name="T20" fmla="*/ 366 w 2206"/>
                    <a:gd name="T21" fmla="*/ 297 h 2035"/>
                    <a:gd name="T22" fmla="*/ 68 w 2206"/>
                    <a:gd name="T23" fmla="*/ 1017 h 2035"/>
                    <a:gd name="T24" fmla="*/ 366 w 2206"/>
                    <a:gd name="T25" fmla="*/ 1737 h 2035"/>
                    <a:gd name="T26" fmla="*/ 1085 w 2206"/>
                    <a:gd name="T27" fmla="*/ 2034 h 2035"/>
                    <a:gd name="T28" fmla="*/ 1085 w 2206"/>
                    <a:gd name="T29" fmla="*/ 2034 h 2035"/>
                    <a:gd name="T30" fmla="*/ 1805 w 2206"/>
                    <a:gd name="T31" fmla="*/ 1737 h 2035"/>
                    <a:gd name="T32" fmla="*/ 1805 w 2206"/>
                    <a:gd name="T33" fmla="*/ 297 h 2035"/>
                    <a:gd name="T34" fmla="*/ 1085 w 2206"/>
                    <a:gd name="T35" fmla="*/ 0 h 2035"/>
                    <a:gd name="T36" fmla="*/ 1085 w 2206"/>
                    <a:gd name="T37" fmla="*/ 2005 h 20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206" h="2035">
                      <a:moveTo>
                        <a:pt x="1085" y="2005"/>
                      </a:moveTo>
                      <a:lnTo>
                        <a:pt x="1085" y="2005"/>
                      </a:lnTo>
                      <a:cubicBezTo>
                        <a:pt x="823" y="2005"/>
                        <a:pt x="571" y="1902"/>
                        <a:pt x="383" y="1714"/>
                      </a:cubicBezTo>
                      <a:cubicBezTo>
                        <a:pt x="0" y="1331"/>
                        <a:pt x="0" y="703"/>
                        <a:pt x="383" y="314"/>
                      </a:cubicBezTo>
                      <a:cubicBezTo>
                        <a:pt x="571" y="126"/>
                        <a:pt x="823" y="23"/>
                        <a:pt x="1085" y="23"/>
                      </a:cubicBezTo>
                      <a:cubicBezTo>
                        <a:pt x="1354" y="23"/>
                        <a:pt x="1600" y="126"/>
                        <a:pt x="1788" y="314"/>
                      </a:cubicBezTo>
                      <a:cubicBezTo>
                        <a:pt x="2177" y="703"/>
                        <a:pt x="2177" y="1331"/>
                        <a:pt x="1788" y="1714"/>
                      </a:cubicBezTo>
                      <a:cubicBezTo>
                        <a:pt x="1600" y="1902"/>
                        <a:pt x="1354" y="2005"/>
                        <a:pt x="1085" y="2005"/>
                      </a:cubicBezTo>
                      <a:lnTo>
                        <a:pt x="1085" y="0"/>
                      </a:lnTo>
                      <a:lnTo>
                        <a:pt x="1085" y="0"/>
                      </a:lnTo>
                      <a:cubicBezTo>
                        <a:pt x="817" y="0"/>
                        <a:pt x="560" y="103"/>
                        <a:pt x="366" y="297"/>
                      </a:cubicBezTo>
                      <a:cubicBezTo>
                        <a:pt x="177" y="486"/>
                        <a:pt x="68" y="743"/>
                        <a:pt x="68" y="1017"/>
                      </a:cubicBezTo>
                      <a:cubicBezTo>
                        <a:pt x="68" y="1285"/>
                        <a:pt x="177" y="1542"/>
                        <a:pt x="366" y="1737"/>
                      </a:cubicBezTo>
                      <a:cubicBezTo>
                        <a:pt x="560" y="1925"/>
                        <a:pt x="817" y="2034"/>
                        <a:pt x="1085" y="2034"/>
                      </a:cubicBezTo>
                      <a:lnTo>
                        <a:pt x="1085" y="2034"/>
                      </a:lnTo>
                      <a:cubicBezTo>
                        <a:pt x="1360" y="2034"/>
                        <a:pt x="1611" y="1925"/>
                        <a:pt x="1805" y="1737"/>
                      </a:cubicBezTo>
                      <a:cubicBezTo>
                        <a:pt x="2205" y="1337"/>
                        <a:pt x="2205" y="691"/>
                        <a:pt x="1805" y="297"/>
                      </a:cubicBezTo>
                      <a:cubicBezTo>
                        <a:pt x="1611" y="103"/>
                        <a:pt x="1360" y="0"/>
                        <a:pt x="1085" y="0"/>
                      </a:cubicBezTo>
                      <a:lnTo>
                        <a:pt x="1085" y="2005"/>
                      </a:lnTo>
                    </a:path>
                  </a:pathLst>
                </a:custGeom>
                <a:solidFill>
                  <a:schemeClr val="accent6"/>
                </a:solidFill>
                <a:ln w="9525" cap="flat">
                  <a:noFill/>
                  <a:bevel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50000"/>
                    </a:lnSpc>
                  </a:pPr>
                  <a:endParaRPr lang="en-US" sz="900" dirty="0"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97" name="Freeform 116">
                <a:extLst>
                  <a:ext uri="{FF2B5EF4-FFF2-40B4-BE49-F238E27FC236}">
                    <a16:creationId xmlns:a16="http://schemas.microsoft.com/office/drawing/2014/main" id="{9649E2D8-20ED-8A45-843B-98A98E205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67722" y="7085367"/>
                <a:ext cx="532736" cy="553830"/>
              </a:xfrm>
              <a:custGeom>
                <a:avLst/>
                <a:gdLst>
                  <a:gd name="T0" fmla="*/ 400 w 445"/>
                  <a:gd name="T1" fmla="*/ 159 h 462"/>
                  <a:gd name="T2" fmla="*/ 400 w 445"/>
                  <a:gd name="T3" fmla="*/ 159 h 462"/>
                  <a:gd name="T4" fmla="*/ 266 w 445"/>
                  <a:gd name="T5" fmla="*/ 8 h 462"/>
                  <a:gd name="T6" fmla="*/ 36 w 445"/>
                  <a:gd name="T7" fmla="*/ 248 h 462"/>
                  <a:gd name="T8" fmla="*/ 9 w 445"/>
                  <a:gd name="T9" fmla="*/ 319 h 462"/>
                  <a:gd name="T10" fmla="*/ 81 w 445"/>
                  <a:gd name="T11" fmla="*/ 355 h 462"/>
                  <a:gd name="T12" fmla="*/ 98 w 445"/>
                  <a:gd name="T13" fmla="*/ 346 h 462"/>
                  <a:gd name="T14" fmla="*/ 134 w 445"/>
                  <a:gd name="T15" fmla="*/ 372 h 462"/>
                  <a:gd name="T16" fmla="*/ 160 w 445"/>
                  <a:gd name="T17" fmla="*/ 434 h 462"/>
                  <a:gd name="T18" fmla="*/ 187 w 445"/>
                  <a:gd name="T19" fmla="*/ 452 h 462"/>
                  <a:gd name="T20" fmla="*/ 240 w 445"/>
                  <a:gd name="T21" fmla="*/ 434 h 462"/>
                  <a:gd name="T22" fmla="*/ 249 w 445"/>
                  <a:gd name="T23" fmla="*/ 416 h 462"/>
                  <a:gd name="T24" fmla="*/ 231 w 445"/>
                  <a:gd name="T25" fmla="*/ 390 h 462"/>
                  <a:gd name="T26" fmla="*/ 204 w 445"/>
                  <a:gd name="T27" fmla="*/ 337 h 462"/>
                  <a:gd name="T28" fmla="*/ 231 w 445"/>
                  <a:gd name="T29" fmla="*/ 310 h 462"/>
                  <a:gd name="T30" fmla="*/ 417 w 445"/>
                  <a:gd name="T31" fmla="*/ 355 h 462"/>
                  <a:gd name="T32" fmla="*/ 400 w 445"/>
                  <a:gd name="T33" fmla="*/ 159 h 462"/>
                  <a:gd name="T34" fmla="*/ 390 w 445"/>
                  <a:gd name="T35" fmla="*/ 310 h 462"/>
                  <a:gd name="T36" fmla="*/ 390 w 445"/>
                  <a:gd name="T37" fmla="*/ 310 h 462"/>
                  <a:gd name="T38" fmla="*/ 302 w 445"/>
                  <a:gd name="T39" fmla="*/ 204 h 462"/>
                  <a:gd name="T40" fmla="*/ 284 w 445"/>
                  <a:gd name="T41" fmla="*/ 62 h 462"/>
                  <a:gd name="T42" fmla="*/ 364 w 445"/>
                  <a:gd name="T43" fmla="*/ 177 h 462"/>
                  <a:gd name="T44" fmla="*/ 390 w 445"/>
                  <a:gd name="T45" fmla="*/ 31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5" h="462">
                    <a:moveTo>
                      <a:pt x="400" y="159"/>
                    </a:moveTo>
                    <a:lnTo>
                      <a:pt x="400" y="159"/>
                    </a:lnTo>
                    <a:cubicBezTo>
                      <a:pt x="364" y="71"/>
                      <a:pt x="302" y="0"/>
                      <a:pt x="266" y="8"/>
                    </a:cubicBezTo>
                    <a:cubicBezTo>
                      <a:pt x="213" y="36"/>
                      <a:pt x="302" y="142"/>
                      <a:pt x="36" y="248"/>
                    </a:cubicBezTo>
                    <a:cubicBezTo>
                      <a:pt x="9" y="257"/>
                      <a:pt x="0" y="292"/>
                      <a:pt x="9" y="319"/>
                    </a:cubicBezTo>
                    <a:cubicBezTo>
                      <a:pt x="18" y="337"/>
                      <a:pt x="53" y="363"/>
                      <a:pt x="81" y="355"/>
                    </a:cubicBezTo>
                    <a:lnTo>
                      <a:pt x="98" y="346"/>
                    </a:lnTo>
                    <a:cubicBezTo>
                      <a:pt x="116" y="372"/>
                      <a:pt x="134" y="355"/>
                      <a:pt x="134" y="372"/>
                    </a:cubicBezTo>
                    <a:cubicBezTo>
                      <a:pt x="143" y="390"/>
                      <a:pt x="160" y="425"/>
                      <a:pt x="160" y="434"/>
                    </a:cubicBezTo>
                    <a:cubicBezTo>
                      <a:pt x="169" y="443"/>
                      <a:pt x="178" y="461"/>
                      <a:pt x="187" y="452"/>
                    </a:cubicBezTo>
                    <a:cubicBezTo>
                      <a:pt x="196" y="452"/>
                      <a:pt x="231" y="443"/>
                      <a:pt x="240" y="434"/>
                    </a:cubicBezTo>
                    <a:cubicBezTo>
                      <a:pt x="257" y="434"/>
                      <a:pt x="257" y="425"/>
                      <a:pt x="249" y="416"/>
                    </a:cubicBezTo>
                    <a:cubicBezTo>
                      <a:pt x="249" y="408"/>
                      <a:pt x="231" y="399"/>
                      <a:pt x="231" y="390"/>
                    </a:cubicBezTo>
                    <a:cubicBezTo>
                      <a:pt x="222" y="381"/>
                      <a:pt x="213" y="346"/>
                      <a:pt x="204" y="337"/>
                    </a:cubicBezTo>
                    <a:cubicBezTo>
                      <a:pt x="196" y="328"/>
                      <a:pt x="213" y="310"/>
                      <a:pt x="231" y="310"/>
                    </a:cubicBezTo>
                    <a:cubicBezTo>
                      <a:pt x="355" y="302"/>
                      <a:pt x="373" y="372"/>
                      <a:pt x="417" y="355"/>
                    </a:cubicBezTo>
                    <a:cubicBezTo>
                      <a:pt x="444" y="346"/>
                      <a:pt x="444" y="248"/>
                      <a:pt x="400" y="159"/>
                    </a:cubicBezTo>
                    <a:close/>
                    <a:moveTo>
                      <a:pt x="390" y="310"/>
                    </a:moveTo>
                    <a:lnTo>
                      <a:pt x="390" y="310"/>
                    </a:lnTo>
                    <a:cubicBezTo>
                      <a:pt x="381" y="310"/>
                      <a:pt x="328" y="275"/>
                      <a:pt x="302" y="204"/>
                    </a:cubicBezTo>
                    <a:cubicBezTo>
                      <a:pt x="275" y="133"/>
                      <a:pt x="275" y="62"/>
                      <a:pt x="284" y="62"/>
                    </a:cubicBezTo>
                    <a:cubicBezTo>
                      <a:pt x="293" y="62"/>
                      <a:pt x="337" y="106"/>
                      <a:pt x="364" y="177"/>
                    </a:cubicBezTo>
                    <a:cubicBezTo>
                      <a:pt x="400" y="248"/>
                      <a:pt x="390" y="302"/>
                      <a:pt x="390" y="31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150000"/>
                  </a:lnSpc>
                </a:pPr>
                <a:endParaRPr lang="en-US" sz="900" dirty="0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89" name="TextBox 100">
              <a:extLst>
                <a:ext uri="{FF2B5EF4-FFF2-40B4-BE49-F238E27FC236}">
                  <a16:creationId xmlns:a16="http://schemas.microsoft.com/office/drawing/2014/main" id="{1E7A484B-092F-0E47-971B-869669ACD382}"/>
                </a:ext>
              </a:extLst>
            </p:cNvPr>
            <p:cNvSpPr txBox="1"/>
            <p:nvPr/>
          </p:nvSpPr>
          <p:spPr>
            <a:xfrm>
              <a:off x="16311252" y="6794716"/>
              <a:ext cx="7201257" cy="923293"/>
            </a:xfrm>
            <a:prstGeom prst="rect">
              <a:avLst/>
            </a:prstGeom>
            <a:noFill/>
          </p:spPr>
          <p:txBody>
            <a:bodyPr wrap="none" lIns="91422" tIns="45711" rIns="91422" bIns="45711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r-TR" sz="1600" b="1" dirty="0">
                  <a:latin typeface="Century Gothic" panose="020B0502020202020204" pitchFamily="34" charset="0"/>
                </a:rPr>
                <a:t>Uzmanlık Öğrencisi Yetkinlik Kaydı</a:t>
              </a:r>
              <a:endParaRPr lang="id-ID" sz="1600" b="1" dirty="0">
                <a:latin typeface="Century Gothic" panose="020B0502020202020204" pitchFamily="34" charset="0"/>
              </a:endParaRPr>
            </a:p>
          </p:txBody>
        </p:sp>
        <p:grpSp>
          <p:nvGrpSpPr>
            <p:cNvPr id="90" name="Group 101">
              <a:extLst>
                <a:ext uri="{FF2B5EF4-FFF2-40B4-BE49-F238E27FC236}">
                  <a16:creationId xmlns:a16="http://schemas.microsoft.com/office/drawing/2014/main" id="{48A88BF7-D280-874F-8348-1BE4079AF805}"/>
                </a:ext>
              </a:extLst>
            </p:cNvPr>
            <p:cNvGrpSpPr/>
            <p:nvPr/>
          </p:nvGrpSpPr>
          <p:grpSpPr>
            <a:xfrm>
              <a:off x="16087511" y="7015531"/>
              <a:ext cx="304072" cy="303870"/>
              <a:chOff x="8571240" y="5550087"/>
              <a:chExt cx="304072" cy="303870"/>
            </a:xfrm>
          </p:grpSpPr>
          <p:sp>
            <p:nvSpPr>
              <p:cNvPr id="92" name="Freeform 324">
                <a:extLst>
                  <a:ext uri="{FF2B5EF4-FFF2-40B4-BE49-F238E27FC236}">
                    <a16:creationId xmlns:a16="http://schemas.microsoft.com/office/drawing/2014/main" id="{5A2548D0-D097-394F-97B7-AF525743C0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71240" y="5550087"/>
                <a:ext cx="304072" cy="303870"/>
              </a:xfrm>
              <a:custGeom>
                <a:avLst/>
                <a:gdLst>
                  <a:gd name="T0" fmla="*/ 480 w 481"/>
                  <a:gd name="T1" fmla="*/ 240 h 481"/>
                  <a:gd name="T2" fmla="*/ 480 w 481"/>
                  <a:gd name="T3" fmla="*/ 240 h 481"/>
                  <a:gd name="T4" fmla="*/ 240 w 481"/>
                  <a:gd name="T5" fmla="*/ 0 h 481"/>
                  <a:gd name="T6" fmla="*/ 0 w 481"/>
                  <a:gd name="T7" fmla="*/ 240 h 481"/>
                  <a:gd name="T8" fmla="*/ 240 w 481"/>
                  <a:gd name="T9" fmla="*/ 480 h 481"/>
                  <a:gd name="T10" fmla="*/ 480 w 481"/>
                  <a:gd name="T11" fmla="*/ 240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1" h="481">
                    <a:moveTo>
                      <a:pt x="480" y="240"/>
                    </a:moveTo>
                    <a:lnTo>
                      <a:pt x="480" y="240"/>
                    </a:lnTo>
                    <a:cubicBezTo>
                      <a:pt x="480" y="109"/>
                      <a:pt x="371" y="0"/>
                      <a:pt x="240" y="0"/>
                    </a:cubicBezTo>
                    <a:cubicBezTo>
                      <a:pt x="103" y="0"/>
                      <a:pt x="0" y="109"/>
                      <a:pt x="0" y="240"/>
                    </a:cubicBezTo>
                    <a:cubicBezTo>
                      <a:pt x="0" y="372"/>
                      <a:pt x="103" y="480"/>
                      <a:pt x="240" y="480"/>
                    </a:cubicBezTo>
                    <a:cubicBezTo>
                      <a:pt x="371" y="480"/>
                      <a:pt x="480" y="372"/>
                      <a:pt x="480" y="24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150000"/>
                  </a:lnSpc>
                </a:pPr>
                <a:endParaRPr lang="en-US" sz="900" dirty="0"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93" name="Group 104">
                <a:extLst>
                  <a:ext uri="{FF2B5EF4-FFF2-40B4-BE49-F238E27FC236}">
                    <a16:creationId xmlns:a16="http://schemas.microsoft.com/office/drawing/2014/main" id="{EFFE531A-522E-5549-9577-0D0610F137D5}"/>
                  </a:ext>
                </a:extLst>
              </p:cNvPr>
              <p:cNvGrpSpPr/>
              <p:nvPr/>
            </p:nvGrpSpPr>
            <p:grpSpPr>
              <a:xfrm>
                <a:off x="8633181" y="5620427"/>
                <a:ext cx="183006" cy="180070"/>
                <a:chOff x="8633181" y="5620427"/>
                <a:chExt cx="183006" cy="180070"/>
              </a:xfrm>
              <a:solidFill>
                <a:schemeClr val="bg1"/>
              </a:solidFill>
            </p:grpSpPr>
            <p:sp>
              <p:nvSpPr>
                <p:cNvPr id="94" name="Freeform 325">
                  <a:extLst>
                    <a:ext uri="{FF2B5EF4-FFF2-40B4-BE49-F238E27FC236}">
                      <a16:creationId xmlns:a16="http://schemas.microsoft.com/office/drawing/2014/main" id="{5E553BF9-21E0-874C-9291-209EF76E42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17645" y="5620427"/>
                  <a:ext cx="16893" cy="180070"/>
                </a:xfrm>
                <a:custGeom>
                  <a:avLst/>
                  <a:gdLst>
                    <a:gd name="T0" fmla="*/ 28 w 29"/>
                    <a:gd name="T1" fmla="*/ 285 h 286"/>
                    <a:gd name="T2" fmla="*/ 0 w 29"/>
                    <a:gd name="T3" fmla="*/ 285 h 286"/>
                    <a:gd name="T4" fmla="*/ 0 w 29"/>
                    <a:gd name="T5" fmla="*/ 0 h 286"/>
                    <a:gd name="T6" fmla="*/ 28 w 29"/>
                    <a:gd name="T7" fmla="*/ 0 h 286"/>
                    <a:gd name="T8" fmla="*/ 28 w 29"/>
                    <a:gd name="T9" fmla="*/ 285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86">
                      <a:moveTo>
                        <a:pt x="28" y="285"/>
                      </a:moveTo>
                      <a:lnTo>
                        <a:pt x="0" y="285"/>
                      </a:ln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28" y="285"/>
                      </a:ln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50000"/>
                    </a:lnSpc>
                  </a:pPr>
                  <a:endParaRPr lang="en-US" sz="900" dirty="0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95" name="Freeform 326">
                  <a:extLst>
                    <a:ext uri="{FF2B5EF4-FFF2-40B4-BE49-F238E27FC236}">
                      <a16:creationId xmlns:a16="http://schemas.microsoft.com/office/drawing/2014/main" id="{E7179FF7-419C-9E4B-8637-37CC38FE69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33181" y="5699209"/>
                  <a:ext cx="183006" cy="19695"/>
                </a:xfrm>
                <a:custGeom>
                  <a:avLst/>
                  <a:gdLst>
                    <a:gd name="T0" fmla="*/ 0 w 293"/>
                    <a:gd name="T1" fmla="*/ 35 h 36"/>
                    <a:gd name="T2" fmla="*/ 0 w 293"/>
                    <a:gd name="T3" fmla="*/ 0 h 36"/>
                    <a:gd name="T4" fmla="*/ 292 w 293"/>
                    <a:gd name="T5" fmla="*/ 0 h 36"/>
                    <a:gd name="T6" fmla="*/ 292 w 293"/>
                    <a:gd name="T7" fmla="*/ 35 h 36"/>
                    <a:gd name="T8" fmla="*/ 0 w 293"/>
                    <a:gd name="T9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3" h="36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292" y="0"/>
                      </a:lnTo>
                      <a:lnTo>
                        <a:pt x="292" y="35"/>
                      </a:lnTo>
                      <a:lnTo>
                        <a:pt x="0" y="35"/>
                      </a:ln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50000"/>
                    </a:lnSpc>
                  </a:pPr>
                  <a:endParaRPr lang="en-US" sz="900" dirty="0">
                    <a:latin typeface="Century Gothic" panose="020B0502020202020204" pitchFamily="34" charset="0"/>
                  </a:endParaRPr>
                </a:p>
              </p:txBody>
            </p:sp>
          </p:grpSp>
        </p:grpSp>
        <p:sp>
          <p:nvSpPr>
            <p:cNvPr id="91" name="TextBox 102">
              <a:extLst>
                <a:ext uri="{FF2B5EF4-FFF2-40B4-BE49-F238E27FC236}">
                  <a16:creationId xmlns:a16="http://schemas.microsoft.com/office/drawing/2014/main" id="{07638BF5-C1B9-D047-B4CE-55CE1890AD3C}"/>
                </a:ext>
              </a:extLst>
            </p:cNvPr>
            <p:cNvSpPr txBox="1"/>
            <p:nvPr/>
          </p:nvSpPr>
          <p:spPr>
            <a:xfrm>
              <a:off x="14750030" y="7813081"/>
              <a:ext cx="8660973" cy="2022054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r-TR" sz="1300" dirty="0">
                  <a:latin typeface="Century Gothic" panose="020B0502020202020204" pitchFamily="34" charset="0"/>
                  <a:cs typeface="Lato Light"/>
                </a:rPr>
                <a:t>Karne ile yetkinliklerin </a:t>
              </a:r>
              <a:r>
                <a:rPr lang="tr-TR" sz="1300" dirty="0" err="1">
                  <a:latin typeface="Century Gothic" panose="020B0502020202020204" pitchFamily="34" charset="0"/>
                  <a:cs typeface="Lato Light"/>
                </a:rPr>
                <a:t>UETS’ye</a:t>
              </a:r>
              <a:r>
                <a:rPr lang="tr-TR" sz="1300" dirty="0">
                  <a:latin typeface="Century Gothic" panose="020B0502020202020204" pitchFamily="34" charset="0"/>
                  <a:cs typeface="Lato Light"/>
                </a:rPr>
                <a:t> kayıt edilmesi ve sürecin takip edilmesi UETS Mobil Uygulaması üzerinden gerçekleşebilecektir. </a:t>
              </a:r>
            </a:p>
          </p:txBody>
        </p:sp>
      </p:grpSp>
      <p:grpSp>
        <p:nvGrpSpPr>
          <p:cNvPr id="100" name="Group 111">
            <a:extLst>
              <a:ext uri="{FF2B5EF4-FFF2-40B4-BE49-F238E27FC236}">
                <a16:creationId xmlns:a16="http://schemas.microsoft.com/office/drawing/2014/main" id="{6D7DD826-773C-1B4E-9E30-992F7094F7E5}"/>
              </a:ext>
            </a:extLst>
          </p:cNvPr>
          <p:cNvGrpSpPr/>
          <p:nvPr/>
        </p:nvGrpSpPr>
        <p:grpSpPr>
          <a:xfrm>
            <a:off x="878916" y="1975733"/>
            <a:ext cx="3613427" cy="1096463"/>
            <a:chOff x="2579617" y="6500507"/>
            <a:chExt cx="7226853" cy="2192923"/>
          </a:xfrm>
        </p:grpSpPr>
        <p:grpSp>
          <p:nvGrpSpPr>
            <p:cNvPr id="101" name="Group 112">
              <a:extLst>
                <a:ext uri="{FF2B5EF4-FFF2-40B4-BE49-F238E27FC236}">
                  <a16:creationId xmlns:a16="http://schemas.microsoft.com/office/drawing/2014/main" id="{C462D3D9-8558-F24B-B145-A5A9FF680439}"/>
                </a:ext>
              </a:extLst>
            </p:cNvPr>
            <p:cNvGrpSpPr/>
            <p:nvPr/>
          </p:nvGrpSpPr>
          <p:grpSpPr>
            <a:xfrm>
              <a:off x="8401547" y="6527169"/>
              <a:ext cx="1404923" cy="1294259"/>
              <a:chOff x="13296064" y="10607541"/>
              <a:chExt cx="1265763" cy="1166060"/>
            </a:xfrm>
            <a:solidFill>
              <a:schemeClr val="accent2"/>
            </a:solidFill>
          </p:grpSpPr>
          <p:sp>
            <p:nvSpPr>
              <p:cNvPr id="110" name="Freeform 269">
                <a:extLst>
                  <a:ext uri="{FF2B5EF4-FFF2-40B4-BE49-F238E27FC236}">
                    <a16:creationId xmlns:a16="http://schemas.microsoft.com/office/drawing/2014/main" id="{87449E9F-8858-DD4D-BBA2-E44E58BDC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49333" y="10670914"/>
                <a:ext cx="1141470" cy="1039314"/>
              </a:xfrm>
              <a:custGeom>
                <a:avLst/>
                <a:gdLst>
                  <a:gd name="T0" fmla="*/ 994 w 1989"/>
                  <a:gd name="T1" fmla="*/ 0 h 1812"/>
                  <a:gd name="T2" fmla="*/ 994 w 1989"/>
                  <a:gd name="T3" fmla="*/ 0 h 1812"/>
                  <a:gd name="T4" fmla="*/ 354 w 1989"/>
                  <a:gd name="T5" fmla="*/ 268 h 1812"/>
                  <a:gd name="T6" fmla="*/ 354 w 1989"/>
                  <a:gd name="T7" fmla="*/ 1548 h 1812"/>
                  <a:gd name="T8" fmla="*/ 994 w 1989"/>
                  <a:gd name="T9" fmla="*/ 1811 h 1812"/>
                  <a:gd name="T10" fmla="*/ 1634 w 1989"/>
                  <a:gd name="T11" fmla="*/ 1548 h 1812"/>
                  <a:gd name="T12" fmla="*/ 1634 w 1989"/>
                  <a:gd name="T13" fmla="*/ 268 h 1812"/>
                  <a:gd name="T14" fmla="*/ 994 w 1989"/>
                  <a:gd name="T15" fmla="*/ 0 h 1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89" h="1812">
                    <a:moveTo>
                      <a:pt x="994" y="0"/>
                    </a:moveTo>
                    <a:lnTo>
                      <a:pt x="994" y="0"/>
                    </a:lnTo>
                    <a:cubicBezTo>
                      <a:pt x="766" y="0"/>
                      <a:pt x="532" y="91"/>
                      <a:pt x="354" y="268"/>
                    </a:cubicBezTo>
                    <a:cubicBezTo>
                      <a:pt x="0" y="622"/>
                      <a:pt x="0" y="1194"/>
                      <a:pt x="354" y="1548"/>
                    </a:cubicBezTo>
                    <a:cubicBezTo>
                      <a:pt x="532" y="1725"/>
                      <a:pt x="766" y="1811"/>
                      <a:pt x="994" y="1811"/>
                    </a:cubicBezTo>
                    <a:cubicBezTo>
                      <a:pt x="1229" y="1811"/>
                      <a:pt x="1457" y="1725"/>
                      <a:pt x="1634" y="1548"/>
                    </a:cubicBezTo>
                    <a:cubicBezTo>
                      <a:pt x="1988" y="1194"/>
                      <a:pt x="1988" y="622"/>
                      <a:pt x="1634" y="268"/>
                    </a:cubicBezTo>
                    <a:cubicBezTo>
                      <a:pt x="1457" y="91"/>
                      <a:pt x="1229" y="0"/>
                      <a:pt x="994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150000"/>
                  </a:lnSpc>
                </a:pPr>
                <a:endParaRPr lang="en-US" sz="9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1" name="Freeform 270">
                <a:extLst>
                  <a:ext uri="{FF2B5EF4-FFF2-40B4-BE49-F238E27FC236}">
                    <a16:creationId xmlns:a16="http://schemas.microsoft.com/office/drawing/2014/main" id="{7120A717-2FA7-3E42-B662-98AA0B6D9B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96064" y="10607541"/>
                <a:ext cx="1265763" cy="1166060"/>
              </a:xfrm>
              <a:custGeom>
                <a:avLst/>
                <a:gdLst>
                  <a:gd name="T0" fmla="*/ 1085 w 2206"/>
                  <a:gd name="T1" fmla="*/ 2005 h 2035"/>
                  <a:gd name="T2" fmla="*/ 1085 w 2206"/>
                  <a:gd name="T3" fmla="*/ 2005 h 2035"/>
                  <a:gd name="T4" fmla="*/ 383 w 2206"/>
                  <a:gd name="T5" fmla="*/ 1714 h 2035"/>
                  <a:gd name="T6" fmla="*/ 383 w 2206"/>
                  <a:gd name="T7" fmla="*/ 314 h 2035"/>
                  <a:gd name="T8" fmla="*/ 1085 w 2206"/>
                  <a:gd name="T9" fmla="*/ 23 h 2035"/>
                  <a:gd name="T10" fmla="*/ 1788 w 2206"/>
                  <a:gd name="T11" fmla="*/ 314 h 2035"/>
                  <a:gd name="T12" fmla="*/ 1788 w 2206"/>
                  <a:gd name="T13" fmla="*/ 1714 h 2035"/>
                  <a:gd name="T14" fmla="*/ 1085 w 2206"/>
                  <a:gd name="T15" fmla="*/ 2005 h 2035"/>
                  <a:gd name="T16" fmla="*/ 1085 w 2206"/>
                  <a:gd name="T17" fmla="*/ 0 h 2035"/>
                  <a:gd name="T18" fmla="*/ 1085 w 2206"/>
                  <a:gd name="T19" fmla="*/ 0 h 2035"/>
                  <a:gd name="T20" fmla="*/ 366 w 2206"/>
                  <a:gd name="T21" fmla="*/ 297 h 2035"/>
                  <a:gd name="T22" fmla="*/ 68 w 2206"/>
                  <a:gd name="T23" fmla="*/ 1017 h 2035"/>
                  <a:gd name="T24" fmla="*/ 366 w 2206"/>
                  <a:gd name="T25" fmla="*/ 1737 h 2035"/>
                  <a:gd name="T26" fmla="*/ 1085 w 2206"/>
                  <a:gd name="T27" fmla="*/ 2034 h 2035"/>
                  <a:gd name="T28" fmla="*/ 1085 w 2206"/>
                  <a:gd name="T29" fmla="*/ 2034 h 2035"/>
                  <a:gd name="T30" fmla="*/ 1805 w 2206"/>
                  <a:gd name="T31" fmla="*/ 1737 h 2035"/>
                  <a:gd name="T32" fmla="*/ 1805 w 2206"/>
                  <a:gd name="T33" fmla="*/ 297 h 2035"/>
                  <a:gd name="T34" fmla="*/ 1085 w 2206"/>
                  <a:gd name="T35" fmla="*/ 0 h 2035"/>
                  <a:gd name="T36" fmla="*/ 1085 w 2206"/>
                  <a:gd name="T37" fmla="*/ 2005 h 20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06" h="2035">
                    <a:moveTo>
                      <a:pt x="1085" y="2005"/>
                    </a:moveTo>
                    <a:lnTo>
                      <a:pt x="1085" y="2005"/>
                    </a:lnTo>
                    <a:cubicBezTo>
                      <a:pt x="823" y="2005"/>
                      <a:pt x="571" y="1902"/>
                      <a:pt x="383" y="1714"/>
                    </a:cubicBezTo>
                    <a:cubicBezTo>
                      <a:pt x="0" y="1331"/>
                      <a:pt x="0" y="703"/>
                      <a:pt x="383" y="314"/>
                    </a:cubicBezTo>
                    <a:cubicBezTo>
                      <a:pt x="571" y="126"/>
                      <a:pt x="823" y="23"/>
                      <a:pt x="1085" y="23"/>
                    </a:cubicBezTo>
                    <a:cubicBezTo>
                      <a:pt x="1354" y="23"/>
                      <a:pt x="1600" y="126"/>
                      <a:pt x="1788" y="314"/>
                    </a:cubicBezTo>
                    <a:cubicBezTo>
                      <a:pt x="2177" y="703"/>
                      <a:pt x="2177" y="1331"/>
                      <a:pt x="1788" y="1714"/>
                    </a:cubicBezTo>
                    <a:cubicBezTo>
                      <a:pt x="1600" y="1902"/>
                      <a:pt x="1354" y="2005"/>
                      <a:pt x="1085" y="2005"/>
                    </a:cubicBezTo>
                    <a:lnTo>
                      <a:pt x="1085" y="0"/>
                    </a:lnTo>
                    <a:lnTo>
                      <a:pt x="1085" y="0"/>
                    </a:lnTo>
                    <a:cubicBezTo>
                      <a:pt x="817" y="0"/>
                      <a:pt x="560" y="103"/>
                      <a:pt x="366" y="297"/>
                    </a:cubicBezTo>
                    <a:cubicBezTo>
                      <a:pt x="177" y="486"/>
                      <a:pt x="68" y="743"/>
                      <a:pt x="68" y="1017"/>
                    </a:cubicBezTo>
                    <a:cubicBezTo>
                      <a:pt x="68" y="1285"/>
                      <a:pt x="177" y="1542"/>
                      <a:pt x="366" y="1737"/>
                    </a:cubicBezTo>
                    <a:cubicBezTo>
                      <a:pt x="560" y="1925"/>
                      <a:pt x="817" y="2034"/>
                      <a:pt x="1085" y="2034"/>
                    </a:cubicBezTo>
                    <a:lnTo>
                      <a:pt x="1085" y="2034"/>
                    </a:lnTo>
                    <a:cubicBezTo>
                      <a:pt x="1360" y="2034"/>
                      <a:pt x="1611" y="1925"/>
                      <a:pt x="1805" y="1737"/>
                    </a:cubicBezTo>
                    <a:cubicBezTo>
                      <a:pt x="2205" y="1337"/>
                      <a:pt x="2205" y="691"/>
                      <a:pt x="1805" y="297"/>
                    </a:cubicBezTo>
                    <a:cubicBezTo>
                      <a:pt x="1611" y="103"/>
                      <a:pt x="1360" y="0"/>
                      <a:pt x="1085" y="0"/>
                    </a:cubicBezTo>
                    <a:lnTo>
                      <a:pt x="1085" y="2005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150000"/>
                  </a:lnSpc>
                </a:pPr>
                <a:endParaRPr lang="en-US" sz="900" dirty="0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02" name="Freeform 113">
              <a:extLst>
                <a:ext uri="{FF2B5EF4-FFF2-40B4-BE49-F238E27FC236}">
                  <a16:creationId xmlns:a16="http://schemas.microsoft.com/office/drawing/2014/main" id="{A7100E0C-547C-D74E-9E2F-33F2BCB7B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3697" y="6906421"/>
              <a:ext cx="532732" cy="532736"/>
            </a:xfrm>
            <a:custGeom>
              <a:avLst/>
              <a:gdLst>
                <a:gd name="T0" fmla="*/ 399 w 444"/>
                <a:gd name="T1" fmla="*/ 53 h 444"/>
                <a:gd name="T2" fmla="*/ 399 w 444"/>
                <a:gd name="T3" fmla="*/ 53 h 444"/>
                <a:gd name="T4" fmla="*/ 372 w 444"/>
                <a:gd name="T5" fmla="*/ 53 h 444"/>
                <a:gd name="T6" fmla="*/ 372 w 444"/>
                <a:gd name="T7" fmla="*/ 98 h 444"/>
                <a:gd name="T8" fmla="*/ 293 w 444"/>
                <a:gd name="T9" fmla="*/ 98 h 444"/>
                <a:gd name="T10" fmla="*/ 293 w 444"/>
                <a:gd name="T11" fmla="*/ 53 h 444"/>
                <a:gd name="T12" fmla="*/ 151 w 444"/>
                <a:gd name="T13" fmla="*/ 53 h 444"/>
                <a:gd name="T14" fmla="*/ 151 w 444"/>
                <a:gd name="T15" fmla="*/ 98 h 444"/>
                <a:gd name="T16" fmla="*/ 71 w 444"/>
                <a:gd name="T17" fmla="*/ 98 h 444"/>
                <a:gd name="T18" fmla="*/ 71 w 444"/>
                <a:gd name="T19" fmla="*/ 53 h 444"/>
                <a:gd name="T20" fmla="*/ 45 w 444"/>
                <a:gd name="T21" fmla="*/ 53 h 444"/>
                <a:gd name="T22" fmla="*/ 0 w 444"/>
                <a:gd name="T23" fmla="*/ 98 h 444"/>
                <a:gd name="T24" fmla="*/ 0 w 444"/>
                <a:gd name="T25" fmla="*/ 399 h 444"/>
                <a:gd name="T26" fmla="*/ 45 w 444"/>
                <a:gd name="T27" fmla="*/ 443 h 444"/>
                <a:gd name="T28" fmla="*/ 399 w 444"/>
                <a:gd name="T29" fmla="*/ 443 h 444"/>
                <a:gd name="T30" fmla="*/ 443 w 444"/>
                <a:gd name="T31" fmla="*/ 399 h 444"/>
                <a:gd name="T32" fmla="*/ 443 w 444"/>
                <a:gd name="T33" fmla="*/ 98 h 444"/>
                <a:gd name="T34" fmla="*/ 399 w 444"/>
                <a:gd name="T35" fmla="*/ 53 h 444"/>
                <a:gd name="T36" fmla="*/ 399 w 444"/>
                <a:gd name="T37" fmla="*/ 399 h 444"/>
                <a:gd name="T38" fmla="*/ 399 w 444"/>
                <a:gd name="T39" fmla="*/ 399 h 444"/>
                <a:gd name="T40" fmla="*/ 45 w 444"/>
                <a:gd name="T41" fmla="*/ 399 h 444"/>
                <a:gd name="T42" fmla="*/ 45 w 444"/>
                <a:gd name="T43" fmla="*/ 196 h 444"/>
                <a:gd name="T44" fmla="*/ 399 w 444"/>
                <a:gd name="T45" fmla="*/ 196 h 444"/>
                <a:gd name="T46" fmla="*/ 399 w 444"/>
                <a:gd name="T47" fmla="*/ 399 h 444"/>
                <a:gd name="T48" fmla="*/ 124 w 444"/>
                <a:gd name="T49" fmla="*/ 0 h 444"/>
                <a:gd name="T50" fmla="*/ 124 w 444"/>
                <a:gd name="T51" fmla="*/ 0 h 444"/>
                <a:gd name="T52" fmla="*/ 89 w 444"/>
                <a:gd name="T53" fmla="*/ 0 h 444"/>
                <a:gd name="T54" fmla="*/ 89 w 444"/>
                <a:gd name="T55" fmla="*/ 89 h 444"/>
                <a:gd name="T56" fmla="*/ 124 w 444"/>
                <a:gd name="T57" fmla="*/ 89 h 444"/>
                <a:gd name="T58" fmla="*/ 124 w 444"/>
                <a:gd name="T59" fmla="*/ 0 h 444"/>
                <a:gd name="T60" fmla="*/ 354 w 444"/>
                <a:gd name="T61" fmla="*/ 0 h 444"/>
                <a:gd name="T62" fmla="*/ 354 w 444"/>
                <a:gd name="T63" fmla="*/ 0 h 444"/>
                <a:gd name="T64" fmla="*/ 319 w 444"/>
                <a:gd name="T65" fmla="*/ 0 h 444"/>
                <a:gd name="T66" fmla="*/ 319 w 444"/>
                <a:gd name="T67" fmla="*/ 89 h 444"/>
                <a:gd name="T68" fmla="*/ 354 w 444"/>
                <a:gd name="T69" fmla="*/ 89 h 444"/>
                <a:gd name="T70" fmla="*/ 354 w 444"/>
                <a:gd name="T71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4" h="444">
                  <a:moveTo>
                    <a:pt x="399" y="53"/>
                  </a:moveTo>
                  <a:lnTo>
                    <a:pt x="399" y="53"/>
                  </a:lnTo>
                  <a:cubicBezTo>
                    <a:pt x="372" y="53"/>
                    <a:pt x="372" y="53"/>
                    <a:pt x="372" y="53"/>
                  </a:cubicBezTo>
                  <a:cubicBezTo>
                    <a:pt x="372" y="98"/>
                    <a:pt x="372" y="98"/>
                    <a:pt x="372" y="98"/>
                  </a:cubicBezTo>
                  <a:cubicBezTo>
                    <a:pt x="293" y="98"/>
                    <a:pt x="293" y="98"/>
                    <a:pt x="293" y="98"/>
                  </a:cubicBezTo>
                  <a:cubicBezTo>
                    <a:pt x="293" y="53"/>
                    <a:pt x="293" y="53"/>
                    <a:pt x="293" y="53"/>
                  </a:cubicBezTo>
                  <a:cubicBezTo>
                    <a:pt x="151" y="53"/>
                    <a:pt x="151" y="53"/>
                    <a:pt x="151" y="53"/>
                  </a:cubicBezTo>
                  <a:cubicBezTo>
                    <a:pt x="151" y="98"/>
                    <a:pt x="151" y="98"/>
                    <a:pt x="151" y="98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53"/>
                    <a:pt x="71" y="53"/>
                    <a:pt x="71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18" y="53"/>
                    <a:pt x="0" y="71"/>
                    <a:pt x="0" y="98"/>
                  </a:cubicBezTo>
                  <a:cubicBezTo>
                    <a:pt x="0" y="399"/>
                    <a:pt x="0" y="399"/>
                    <a:pt x="0" y="399"/>
                  </a:cubicBezTo>
                  <a:cubicBezTo>
                    <a:pt x="0" y="425"/>
                    <a:pt x="18" y="443"/>
                    <a:pt x="45" y="443"/>
                  </a:cubicBezTo>
                  <a:cubicBezTo>
                    <a:pt x="399" y="443"/>
                    <a:pt x="399" y="443"/>
                    <a:pt x="399" y="443"/>
                  </a:cubicBezTo>
                  <a:cubicBezTo>
                    <a:pt x="425" y="443"/>
                    <a:pt x="443" y="425"/>
                    <a:pt x="443" y="399"/>
                  </a:cubicBezTo>
                  <a:cubicBezTo>
                    <a:pt x="443" y="98"/>
                    <a:pt x="443" y="98"/>
                    <a:pt x="443" y="98"/>
                  </a:cubicBezTo>
                  <a:cubicBezTo>
                    <a:pt x="443" y="71"/>
                    <a:pt x="425" y="53"/>
                    <a:pt x="399" y="53"/>
                  </a:cubicBezTo>
                  <a:close/>
                  <a:moveTo>
                    <a:pt x="399" y="399"/>
                  </a:moveTo>
                  <a:lnTo>
                    <a:pt x="399" y="399"/>
                  </a:lnTo>
                  <a:cubicBezTo>
                    <a:pt x="45" y="399"/>
                    <a:pt x="45" y="399"/>
                    <a:pt x="45" y="399"/>
                  </a:cubicBezTo>
                  <a:cubicBezTo>
                    <a:pt x="45" y="196"/>
                    <a:pt x="45" y="196"/>
                    <a:pt x="45" y="196"/>
                  </a:cubicBezTo>
                  <a:cubicBezTo>
                    <a:pt x="399" y="196"/>
                    <a:pt x="399" y="196"/>
                    <a:pt x="399" y="196"/>
                  </a:cubicBezTo>
                  <a:lnTo>
                    <a:pt x="399" y="399"/>
                  </a:lnTo>
                  <a:close/>
                  <a:moveTo>
                    <a:pt x="124" y="0"/>
                  </a:moveTo>
                  <a:lnTo>
                    <a:pt x="124" y="0"/>
                  </a:lnTo>
                  <a:cubicBezTo>
                    <a:pt x="89" y="0"/>
                    <a:pt x="89" y="0"/>
                    <a:pt x="89" y="0"/>
                  </a:cubicBezTo>
                  <a:cubicBezTo>
                    <a:pt x="89" y="89"/>
                    <a:pt x="89" y="89"/>
                    <a:pt x="89" y="89"/>
                  </a:cubicBezTo>
                  <a:cubicBezTo>
                    <a:pt x="124" y="89"/>
                    <a:pt x="124" y="89"/>
                    <a:pt x="124" y="89"/>
                  </a:cubicBezTo>
                  <a:lnTo>
                    <a:pt x="124" y="0"/>
                  </a:lnTo>
                  <a:close/>
                  <a:moveTo>
                    <a:pt x="354" y="0"/>
                  </a:moveTo>
                  <a:lnTo>
                    <a:pt x="354" y="0"/>
                  </a:lnTo>
                  <a:cubicBezTo>
                    <a:pt x="319" y="0"/>
                    <a:pt x="319" y="0"/>
                    <a:pt x="319" y="0"/>
                  </a:cubicBezTo>
                  <a:cubicBezTo>
                    <a:pt x="319" y="89"/>
                    <a:pt x="319" y="89"/>
                    <a:pt x="319" y="89"/>
                  </a:cubicBezTo>
                  <a:cubicBezTo>
                    <a:pt x="354" y="89"/>
                    <a:pt x="354" y="89"/>
                    <a:pt x="354" y="89"/>
                  </a:cubicBezTo>
                  <a:lnTo>
                    <a:pt x="35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150000"/>
                </a:lnSpc>
              </a:pPr>
              <a:endParaRPr lang="en-US" sz="900" dirty="0">
                <a:latin typeface="Century Gothic" panose="020B0502020202020204" pitchFamily="34" charset="0"/>
              </a:endParaRPr>
            </a:p>
          </p:txBody>
        </p:sp>
        <p:grpSp>
          <p:nvGrpSpPr>
            <p:cNvPr id="103" name="Group 114">
              <a:extLst>
                <a:ext uri="{FF2B5EF4-FFF2-40B4-BE49-F238E27FC236}">
                  <a16:creationId xmlns:a16="http://schemas.microsoft.com/office/drawing/2014/main" id="{42EA2F6C-1576-504D-8005-1995AFDE00BC}"/>
                </a:ext>
              </a:extLst>
            </p:cNvPr>
            <p:cNvGrpSpPr/>
            <p:nvPr/>
          </p:nvGrpSpPr>
          <p:grpSpPr>
            <a:xfrm>
              <a:off x="7972912" y="7036446"/>
              <a:ext cx="304072" cy="303870"/>
              <a:chOff x="8571240" y="5550087"/>
              <a:chExt cx="304072" cy="303870"/>
            </a:xfrm>
          </p:grpSpPr>
          <p:sp>
            <p:nvSpPr>
              <p:cNvPr id="106" name="Freeform 324">
                <a:extLst>
                  <a:ext uri="{FF2B5EF4-FFF2-40B4-BE49-F238E27FC236}">
                    <a16:creationId xmlns:a16="http://schemas.microsoft.com/office/drawing/2014/main" id="{0A51860A-1A61-0943-BC08-B3AAEE6C5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71240" y="5550087"/>
                <a:ext cx="304072" cy="303870"/>
              </a:xfrm>
              <a:custGeom>
                <a:avLst/>
                <a:gdLst>
                  <a:gd name="T0" fmla="*/ 480 w 481"/>
                  <a:gd name="T1" fmla="*/ 240 h 481"/>
                  <a:gd name="T2" fmla="*/ 480 w 481"/>
                  <a:gd name="T3" fmla="*/ 240 h 481"/>
                  <a:gd name="T4" fmla="*/ 240 w 481"/>
                  <a:gd name="T5" fmla="*/ 0 h 481"/>
                  <a:gd name="T6" fmla="*/ 0 w 481"/>
                  <a:gd name="T7" fmla="*/ 240 h 481"/>
                  <a:gd name="T8" fmla="*/ 240 w 481"/>
                  <a:gd name="T9" fmla="*/ 480 h 481"/>
                  <a:gd name="T10" fmla="*/ 480 w 481"/>
                  <a:gd name="T11" fmla="*/ 240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1" h="481">
                    <a:moveTo>
                      <a:pt x="480" y="240"/>
                    </a:moveTo>
                    <a:lnTo>
                      <a:pt x="480" y="240"/>
                    </a:lnTo>
                    <a:cubicBezTo>
                      <a:pt x="480" y="109"/>
                      <a:pt x="371" y="0"/>
                      <a:pt x="240" y="0"/>
                    </a:cubicBezTo>
                    <a:cubicBezTo>
                      <a:pt x="103" y="0"/>
                      <a:pt x="0" y="109"/>
                      <a:pt x="0" y="240"/>
                    </a:cubicBezTo>
                    <a:cubicBezTo>
                      <a:pt x="0" y="372"/>
                      <a:pt x="103" y="480"/>
                      <a:pt x="240" y="480"/>
                    </a:cubicBezTo>
                    <a:cubicBezTo>
                      <a:pt x="371" y="480"/>
                      <a:pt x="480" y="372"/>
                      <a:pt x="480" y="24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150000"/>
                  </a:lnSpc>
                </a:pPr>
                <a:endParaRPr lang="en-US" sz="900" dirty="0"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107" name="Group 118">
                <a:extLst>
                  <a:ext uri="{FF2B5EF4-FFF2-40B4-BE49-F238E27FC236}">
                    <a16:creationId xmlns:a16="http://schemas.microsoft.com/office/drawing/2014/main" id="{C9954E91-5EE5-9C47-B9EC-9C3180C0FB04}"/>
                  </a:ext>
                </a:extLst>
              </p:cNvPr>
              <p:cNvGrpSpPr/>
              <p:nvPr/>
            </p:nvGrpSpPr>
            <p:grpSpPr>
              <a:xfrm>
                <a:off x="8633181" y="5620427"/>
                <a:ext cx="183006" cy="180070"/>
                <a:chOff x="8633181" y="5620427"/>
                <a:chExt cx="183006" cy="180070"/>
              </a:xfrm>
              <a:solidFill>
                <a:schemeClr val="bg1"/>
              </a:solidFill>
            </p:grpSpPr>
            <p:sp>
              <p:nvSpPr>
                <p:cNvPr id="108" name="Freeform 325">
                  <a:extLst>
                    <a:ext uri="{FF2B5EF4-FFF2-40B4-BE49-F238E27FC236}">
                      <a16:creationId xmlns:a16="http://schemas.microsoft.com/office/drawing/2014/main" id="{20A2051B-3737-494A-A8C8-7716036D49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17645" y="5620427"/>
                  <a:ext cx="16893" cy="180070"/>
                </a:xfrm>
                <a:custGeom>
                  <a:avLst/>
                  <a:gdLst>
                    <a:gd name="T0" fmla="*/ 28 w 29"/>
                    <a:gd name="T1" fmla="*/ 285 h 286"/>
                    <a:gd name="T2" fmla="*/ 0 w 29"/>
                    <a:gd name="T3" fmla="*/ 285 h 286"/>
                    <a:gd name="T4" fmla="*/ 0 w 29"/>
                    <a:gd name="T5" fmla="*/ 0 h 286"/>
                    <a:gd name="T6" fmla="*/ 28 w 29"/>
                    <a:gd name="T7" fmla="*/ 0 h 286"/>
                    <a:gd name="T8" fmla="*/ 28 w 29"/>
                    <a:gd name="T9" fmla="*/ 285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86">
                      <a:moveTo>
                        <a:pt x="28" y="285"/>
                      </a:moveTo>
                      <a:lnTo>
                        <a:pt x="0" y="285"/>
                      </a:ln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28" y="285"/>
                      </a:ln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50000"/>
                    </a:lnSpc>
                  </a:pPr>
                  <a:endParaRPr lang="en-US" sz="900" dirty="0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09" name="Freeform 326">
                  <a:extLst>
                    <a:ext uri="{FF2B5EF4-FFF2-40B4-BE49-F238E27FC236}">
                      <a16:creationId xmlns:a16="http://schemas.microsoft.com/office/drawing/2014/main" id="{B43F25ED-7C87-D64C-8332-A9034C820A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33181" y="5699209"/>
                  <a:ext cx="183006" cy="19695"/>
                </a:xfrm>
                <a:custGeom>
                  <a:avLst/>
                  <a:gdLst>
                    <a:gd name="T0" fmla="*/ 0 w 293"/>
                    <a:gd name="T1" fmla="*/ 35 h 36"/>
                    <a:gd name="T2" fmla="*/ 0 w 293"/>
                    <a:gd name="T3" fmla="*/ 0 h 36"/>
                    <a:gd name="T4" fmla="*/ 292 w 293"/>
                    <a:gd name="T5" fmla="*/ 0 h 36"/>
                    <a:gd name="T6" fmla="*/ 292 w 293"/>
                    <a:gd name="T7" fmla="*/ 35 h 36"/>
                    <a:gd name="T8" fmla="*/ 0 w 293"/>
                    <a:gd name="T9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3" h="36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292" y="0"/>
                      </a:lnTo>
                      <a:lnTo>
                        <a:pt x="292" y="35"/>
                      </a:lnTo>
                      <a:lnTo>
                        <a:pt x="0" y="35"/>
                      </a:ln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50000"/>
                    </a:lnSpc>
                  </a:pPr>
                  <a:endParaRPr lang="en-US" sz="900" dirty="0">
                    <a:latin typeface="Century Gothic" panose="020B0502020202020204" pitchFamily="34" charset="0"/>
                  </a:endParaRPr>
                </a:p>
              </p:txBody>
            </p:sp>
          </p:grpSp>
        </p:grpSp>
        <p:sp>
          <p:nvSpPr>
            <p:cNvPr id="104" name="TextBox 115">
              <a:extLst>
                <a:ext uri="{FF2B5EF4-FFF2-40B4-BE49-F238E27FC236}">
                  <a16:creationId xmlns:a16="http://schemas.microsoft.com/office/drawing/2014/main" id="{23664AAF-9BF5-F243-8AD8-22E064610786}"/>
                </a:ext>
              </a:extLst>
            </p:cNvPr>
            <p:cNvSpPr txBox="1"/>
            <p:nvPr/>
          </p:nvSpPr>
          <p:spPr>
            <a:xfrm>
              <a:off x="4378417" y="6500507"/>
              <a:ext cx="3652209" cy="923293"/>
            </a:xfrm>
            <a:prstGeom prst="rect">
              <a:avLst/>
            </a:prstGeom>
            <a:noFill/>
          </p:spPr>
          <p:txBody>
            <a:bodyPr wrap="none" lIns="91422" tIns="45711" rIns="91422" bIns="45711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r-TR" sz="1600" b="1" dirty="0">
                  <a:latin typeface="Century Gothic" panose="020B0502020202020204" pitchFamily="34" charset="0"/>
                </a:rPr>
                <a:t>Karşılama Ekranı</a:t>
              </a:r>
              <a:endParaRPr lang="id-ID" sz="16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105" name="TextBox 116">
              <a:extLst>
                <a:ext uri="{FF2B5EF4-FFF2-40B4-BE49-F238E27FC236}">
                  <a16:creationId xmlns:a16="http://schemas.microsoft.com/office/drawing/2014/main" id="{2CA2BA20-4D6B-2442-B4C5-BEF11B6E9029}"/>
                </a:ext>
              </a:extLst>
            </p:cNvPr>
            <p:cNvSpPr txBox="1"/>
            <p:nvPr/>
          </p:nvSpPr>
          <p:spPr>
            <a:xfrm>
              <a:off x="2579617" y="7261152"/>
              <a:ext cx="5482415" cy="1432278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tr-TR" sz="1400" dirty="0">
                  <a:latin typeface="Century Gothic" panose="020B0502020202020204" pitchFamily="34" charset="0"/>
                  <a:cs typeface="Lato Light"/>
                </a:rPr>
                <a:t>İçeriği analiz aşamasında detaylandırılacaktır.</a:t>
              </a:r>
              <a:endParaRPr lang="en-US" sz="1400" dirty="0">
                <a:latin typeface="Century Gothic" panose="020B0502020202020204" pitchFamily="34" charset="0"/>
                <a:cs typeface="Lato Light"/>
              </a:endParaRPr>
            </a:p>
          </p:txBody>
        </p:sp>
      </p:grpSp>
      <p:grpSp>
        <p:nvGrpSpPr>
          <p:cNvPr id="112" name="Group 123">
            <a:extLst>
              <a:ext uri="{FF2B5EF4-FFF2-40B4-BE49-F238E27FC236}">
                <a16:creationId xmlns:a16="http://schemas.microsoft.com/office/drawing/2014/main" id="{9D64B23C-097F-1D42-ADE5-32488BAB3C4D}"/>
              </a:ext>
            </a:extLst>
          </p:cNvPr>
          <p:cNvGrpSpPr/>
          <p:nvPr/>
        </p:nvGrpSpPr>
        <p:grpSpPr>
          <a:xfrm>
            <a:off x="7355052" y="1671856"/>
            <a:ext cx="4880908" cy="1517706"/>
            <a:chOff x="14570914" y="6527320"/>
            <a:chExt cx="9761816" cy="3035409"/>
          </a:xfrm>
        </p:grpSpPr>
        <p:grpSp>
          <p:nvGrpSpPr>
            <p:cNvPr id="113" name="Group 124">
              <a:extLst>
                <a:ext uri="{FF2B5EF4-FFF2-40B4-BE49-F238E27FC236}">
                  <a16:creationId xmlns:a16="http://schemas.microsoft.com/office/drawing/2014/main" id="{81347E87-89D4-1945-B6E6-8F5F638D8248}"/>
                </a:ext>
              </a:extLst>
            </p:cNvPr>
            <p:cNvGrpSpPr/>
            <p:nvPr/>
          </p:nvGrpSpPr>
          <p:grpSpPr>
            <a:xfrm>
              <a:off x="14570914" y="6527320"/>
              <a:ext cx="1404923" cy="1294259"/>
              <a:chOff x="14726874" y="6750120"/>
              <a:chExt cx="1404923" cy="1294259"/>
            </a:xfrm>
          </p:grpSpPr>
          <p:grpSp>
            <p:nvGrpSpPr>
              <p:cNvPr id="121" name="Group 132">
                <a:extLst>
                  <a:ext uri="{FF2B5EF4-FFF2-40B4-BE49-F238E27FC236}">
                    <a16:creationId xmlns:a16="http://schemas.microsoft.com/office/drawing/2014/main" id="{85A532A8-6B2C-124B-9211-185FD318AFFE}"/>
                  </a:ext>
                </a:extLst>
              </p:cNvPr>
              <p:cNvGrpSpPr/>
              <p:nvPr/>
            </p:nvGrpSpPr>
            <p:grpSpPr>
              <a:xfrm>
                <a:off x="14726874" y="6750120"/>
                <a:ext cx="1404923" cy="1294259"/>
                <a:chOff x="13296063" y="10607541"/>
                <a:chExt cx="1265763" cy="1166060"/>
              </a:xfrm>
              <a:solidFill>
                <a:schemeClr val="accent2"/>
              </a:solidFill>
            </p:grpSpPr>
            <p:sp>
              <p:nvSpPr>
                <p:cNvPr id="123" name="Freeform 269">
                  <a:extLst>
                    <a:ext uri="{FF2B5EF4-FFF2-40B4-BE49-F238E27FC236}">
                      <a16:creationId xmlns:a16="http://schemas.microsoft.com/office/drawing/2014/main" id="{14B802AB-8671-FD42-A626-937728E848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49333" y="10670914"/>
                  <a:ext cx="1141470" cy="1039314"/>
                </a:xfrm>
                <a:custGeom>
                  <a:avLst/>
                  <a:gdLst>
                    <a:gd name="T0" fmla="*/ 994 w 1989"/>
                    <a:gd name="T1" fmla="*/ 0 h 1812"/>
                    <a:gd name="T2" fmla="*/ 994 w 1989"/>
                    <a:gd name="T3" fmla="*/ 0 h 1812"/>
                    <a:gd name="T4" fmla="*/ 354 w 1989"/>
                    <a:gd name="T5" fmla="*/ 268 h 1812"/>
                    <a:gd name="T6" fmla="*/ 354 w 1989"/>
                    <a:gd name="T7" fmla="*/ 1548 h 1812"/>
                    <a:gd name="T8" fmla="*/ 994 w 1989"/>
                    <a:gd name="T9" fmla="*/ 1811 h 1812"/>
                    <a:gd name="T10" fmla="*/ 1634 w 1989"/>
                    <a:gd name="T11" fmla="*/ 1548 h 1812"/>
                    <a:gd name="T12" fmla="*/ 1634 w 1989"/>
                    <a:gd name="T13" fmla="*/ 268 h 1812"/>
                    <a:gd name="T14" fmla="*/ 994 w 1989"/>
                    <a:gd name="T15" fmla="*/ 0 h 18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89" h="1812">
                      <a:moveTo>
                        <a:pt x="994" y="0"/>
                      </a:moveTo>
                      <a:lnTo>
                        <a:pt x="994" y="0"/>
                      </a:lnTo>
                      <a:cubicBezTo>
                        <a:pt x="766" y="0"/>
                        <a:pt x="532" y="91"/>
                        <a:pt x="354" y="268"/>
                      </a:cubicBezTo>
                      <a:cubicBezTo>
                        <a:pt x="0" y="622"/>
                        <a:pt x="0" y="1194"/>
                        <a:pt x="354" y="1548"/>
                      </a:cubicBezTo>
                      <a:cubicBezTo>
                        <a:pt x="532" y="1725"/>
                        <a:pt x="766" y="1811"/>
                        <a:pt x="994" y="1811"/>
                      </a:cubicBezTo>
                      <a:cubicBezTo>
                        <a:pt x="1229" y="1811"/>
                        <a:pt x="1457" y="1725"/>
                        <a:pt x="1634" y="1548"/>
                      </a:cubicBezTo>
                      <a:cubicBezTo>
                        <a:pt x="1988" y="1194"/>
                        <a:pt x="1988" y="622"/>
                        <a:pt x="1634" y="268"/>
                      </a:cubicBezTo>
                      <a:cubicBezTo>
                        <a:pt x="1457" y="91"/>
                        <a:pt x="1229" y="0"/>
                        <a:pt x="994" y="0"/>
                      </a:cubicBezTo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bevel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50000"/>
                    </a:lnSpc>
                  </a:pPr>
                  <a:endParaRPr lang="en-US" sz="900" dirty="0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24" name="Freeform 270">
                  <a:extLst>
                    <a:ext uri="{FF2B5EF4-FFF2-40B4-BE49-F238E27FC236}">
                      <a16:creationId xmlns:a16="http://schemas.microsoft.com/office/drawing/2014/main" id="{14DD3D75-625B-2E45-8018-DF5FAF244F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96063" y="10607541"/>
                  <a:ext cx="1265763" cy="1166060"/>
                </a:xfrm>
                <a:custGeom>
                  <a:avLst/>
                  <a:gdLst>
                    <a:gd name="T0" fmla="*/ 1085 w 2206"/>
                    <a:gd name="T1" fmla="*/ 2005 h 2035"/>
                    <a:gd name="T2" fmla="*/ 1085 w 2206"/>
                    <a:gd name="T3" fmla="*/ 2005 h 2035"/>
                    <a:gd name="T4" fmla="*/ 383 w 2206"/>
                    <a:gd name="T5" fmla="*/ 1714 h 2035"/>
                    <a:gd name="T6" fmla="*/ 383 w 2206"/>
                    <a:gd name="T7" fmla="*/ 314 h 2035"/>
                    <a:gd name="T8" fmla="*/ 1085 w 2206"/>
                    <a:gd name="T9" fmla="*/ 23 h 2035"/>
                    <a:gd name="T10" fmla="*/ 1788 w 2206"/>
                    <a:gd name="T11" fmla="*/ 314 h 2035"/>
                    <a:gd name="T12" fmla="*/ 1788 w 2206"/>
                    <a:gd name="T13" fmla="*/ 1714 h 2035"/>
                    <a:gd name="T14" fmla="*/ 1085 w 2206"/>
                    <a:gd name="T15" fmla="*/ 2005 h 2035"/>
                    <a:gd name="T16" fmla="*/ 1085 w 2206"/>
                    <a:gd name="T17" fmla="*/ 0 h 2035"/>
                    <a:gd name="T18" fmla="*/ 1085 w 2206"/>
                    <a:gd name="T19" fmla="*/ 0 h 2035"/>
                    <a:gd name="T20" fmla="*/ 366 w 2206"/>
                    <a:gd name="T21" fmla="*/ 297 h 2035"/>
                    <a:gd name="T22" fmla="*/ 68 w 2206"/>
                    <a:gd name="T23" fmla="*/ 1017 h 2035"/>
                    <a:gd name="T24" fmla="*/ 366 w 2206"/>
                    <a:gd name="T25" fmla="*/ 1737 h 2035"/>
                    <a:gd name="T26" fmla="*/ 1085 w 2206"/>
                    <a:gd name="T27" fmla="*/ 2034 h 2035"/>
                    <a:gd name="T28" fmla="*/ 1085 w 2206"/>
                    <a:gd name="T29" fmla="*/ 2034 h 2035"/>
                    <a:gd name="T30" fmla="*/ 1805 w 2206"/>
                    <a:gd name="T31" fmla="*/ 1737 h 2035"/>
                    <a:gd name="T32" fmla="*/ 1805 w 2206"/>
                    <a:gd name="T33" fmla="*/ 297 h 2035"/>
                    <a:gd name="T34" fmla="*/ 1085 w 2206"/>
                    <a:gd name="T35" fmla="*/ 0 h 2035"/>
                    <a:gd name="T36" fmla="*/ 1085 w 2206"/>
                    <a:gd name="T37" fmla="*/ 2005 h 20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206" h="2035">
                      <a:moveTo>
                        <a:pt x="1085" y="2005"/>
                      </a:moveTo>
                      <a:lnTo>
                        <a:pt x="1085" y="2005"/>
                      </a:lnTo>
                      <a:cubicBezTo>
                        <a:pt x="823" y="2005"/>
                        <a:pt x="571" y="1902"/>
                        <a:pt x="383" y="1714"/>
                      </a:cubicBezTo>
                      <a:cubicBezTo>
                        <a:pt x="0" y="1331"/>
                        <a:pt x="0" y="703"/>
                        <a:pt x="383" y="314"/>
                      </a:cubicBezTo>
                      <a:cubicBezTo>
                        <a:pt x="571" y="126"/>
                        <a:pt x="823" y="23"/>
                        <a:pt x="1085" y="23"/>
                      </a:cubicBezTo>
                      <a:cubicBezTo>
                        <a:pt x="1354" y="23"/>
                        <a:pt x="1600" y="126"/>
                        <a:pt x="1788" y="314"/>
                      </a:cubicBezTo>
                      <a:cubicBezTo>
                        <a:pt x="2177" y="703"/>
                        <a:pt x="2177" y="1331"/>
                        <a:pt x="1788" y="1714"/>
                      </a:cubicBezTo>
                      <a:cubicBezTo>
                        <a:pt x="1600" y="1902"/>
                        <a:pt x="1354" y="2005"/>
                        <a:pt x="1085" y="2005"/>
                      </a:cubicBezTo>
                      <a:lnTo>
                        <a:pt x="1085" y="0"/>
                      </a:lnTo>
                      <a:lnTo>
                        <a:pt x="1085" y="0"/>
                      </a:lnTo>
                      <a:cubicBezTo>
                        <a:pt x="817" y="0"/>
                        <a:pt x="560" y="103"/>
                        <a:pt x="366" y="297"/>
                      </a:cubicBezTo>
                      <a:cubicBezTo>
                        <a:pt x="177" y="486"/>
                        <a:pt x="68" y="743"/>
                        <a:pt x="68" y="1017"/>
                      </a:cubicBezTo>
                      <a:cubicBezTo>
                        <a:pt x="68" y="1285"/>
                        <a:pt x="177" y="1542"/>
                        <a:pt x="366" y="1737"/>
                      </a:cubicBezTo>
                      <a:cubicBezTo>
                        <a:pt x="560" y="1925"/>
                        <a:pt x="817" y="2034"/>
                        <a:pt x="1085" y="2034"/>
                      </a:cubicBezTo>
                      <a:lnTo>
                        <a:pt x="1085" y="2034"/>
                      </a:lnTo>
                      <a:cubicBezTo>
                        <a:pt x="1360" y="2034"/>
                        <a:pt x="1611" y="1925"/>
                        <a:pt x="1805" y="1737"/>
                      </a:cubicBezTo>
                      <a:cubicBezTo>
                        <a:pt x="2205" y="1337"/>
                        <a:pt x="2205" y="691"/>
                        <a:pt x="1805" y="297"/>
                      </a:cubicBezTo>
                      <a:cubicBezTo>
                        <a:pt x="1611" y="103"/>
                        <a:pt x="1360" y="0"/>
                        <a:pt x="1085" y="0"/>
                      </a:cubicBezTo>
                      <a:lnTo>
                        <a:pt x="1085" y="2005"/>
                      </a:lnTo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bevel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50000"/>
                    </a:lnSpc>
                  </a:pPr>
                  <a:endParaRPr lang="en-US" sz="900" dirty="0"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122" name="Freeform 116">
                <a:extLst>
                  <a:ext uri="{FF2B5EF4-FFF2-40B4-BE49-F238E27FC236}">
                    <a16:creationId xmlns:a16="http://schemas.microsoft.com/office/drawing/2014/main" id="{5B032BFD-32C6-E048-8432-4EBCC2C0F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67722" y="7085367"/>
                <a:ext cx="532736" cy="553830"/>
              </a:xfrm>
              <a:custGeom>
                <a:avLst/>
                <a:gdLst>
                  <a:gd name="T0" fmla="*/ 400 w 445"/>
                  <a:gd name="T1" fmla="*/ 159 h 462"/>
                  <a:gd name="T2" fmla="*/ 400 w 445"/>
                  <a:gd name="T3" fmla="*/ 159 h 462"/>
                  <a:gd name="T4" fmla="*/ 266 w 445"/>
                  <a:gd name="T5" fmla="*/ 8 h 462"/>
                  <a:gd name="T6" fmla="*/ 36 w 445"/>
                  <a:gd name="T7" fmla="*/ 248 h 462"/>
                  <a:gd name="T8" fmla="*/ 9 w 445"/>
                  <a:gd name="T9" fmla="*/ 319 h 462"/>
                  <a:gd name="T10" fmla="*/ 81 w 445"/>
                  <a:gd name="T11" fmla="*/ 355 h 462"/>
                  <a:gd name="T12" fmla="*/ 98 w 445"/>
                  <a:gd name="T13" fmla="*/ 346 h 462"/>
                  <a:gd name="T14" fmla="*/ 134 w 445"/>
                  <a:gd name="T15" fmla="*/ 372 h 462"/>
                  <a:gd name="T16" fmla="*/ 160 w 445"/>
                  <a:gd name="T17" fmla="*/ 434 h 462"/>
                  <a:gd name="T18" fmla="*/ 187 w 445"/>
                  <a:gd name="T19" fmla="*/ 452 h 462"/>
                  <a:gd name="T20" fmla="*/ 240 w 445"/>
                  <a:gd name="T21" fmla="*/ 434 h 462"/>
                  <a:gd name="T22" fmla="*/ 249 w 445"/>
                  <a:gd name="T23" fmla="*/ 416 h 462"/>
                  <a:gd name="T24" fmla="*/ 231 w 445"/>
                  <a:gd name="T25" fmla="*/ 390 h 462"/>
                  <a:gd name="T26" fmla="*/ 204 w 445"/>
                  <a:gd name="T27" fmla="*/ 337 h 462"/>
                  <a:gd name="T28" fmla="*/ 231 w 445"/>
                  <a:gd name="T29" fmla="*/ 310 h 462"/>
                  <a:gd name="T30" fmla="*/ 417 w 445"/>
                  <a:gd name="T31" fmla="*/ 355 h 462"/>
                  <a:gd name="T32" fmla="*/ 400 w 445"/>
                  <a:gd name="T33" fmla="*/ 159 h 462"/>
                  <a:gd name="T34" fmla="*/ 390 w 445"/>
                  <a:gd name="T35" fmla="*/ 310 h 462"/>
                  <a:gd name="T36" fmla="*/ 390 w 445"/>
                  <a:gd name="T37" fmla="*/ 310 h 462"/>
                  <a:gd name="T38" fmla="*/ 302 w 445"/>
                  <a:gd name="T39" fmla="*/ 204 h 462"/>
                  <a:gd name="T40" fmla="*/ 284 w 445"/>
                  <a:gd name="T41" fmla="*/ 62 h 462"/>
                  <a:gd name="T42" fmla="*/ 364 w 445"/>
                  <a:gd name="T43" fmla="*/ 177 h 462"/>
                  <a:gd name="T44" fmla="*/ 390 w 445"/>
                  <a:gd name="T45" fmla="*/ 31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5" h="462">
                    <a:moveTo>
                      <a:pt x="400" y="159"/>
                    </a:moveTo>
                    <a:lnTo>
                      <a:pt x="400" y="159"/>
                    </a:lnTo>
                    <a:cubicBezTo>
                      <a:pt x="364" y="71"/>
                      <a:pt x="302" y="0"/>
                      <a:pt x="266" y="8"/>
                    </a:cubicBezTo>
                    <a:cubicBezTo>
                      <a:pt x="213" y="36"/>
                      <a:pt x="302" y="142"/>
                      <a:pt x="36" y="248"/>
                    </a:cubicBezTo>
                    <a:cubicBezTo>
                      <a:pt x="9" y="257"/>
                      <a:pt x="0" y="292"/>
                      <a:pt x="9" y="319"/>
                    </a:cubicBezTo>
                    <a:cubicBezTo>
                      <a:pt x="18" y="337"/>
                      <a:pt x="53" y="363"/>
                      <a:pt x="81" y="355"/>
                    </a:cubicBezTo>
                    <a:lnTo>
                      <a:pt x="98" y="346"/>
                    </a:lnTo>
                    <a:cubicBezTo>
                      <a:pt x="116" y="372"/>
                      <a:pt x="134" y="355"/>
                      <a:pt x="134" y="372"/>
                    </a:cubicBezTo>
                    <a:cubicBezTo>
                      <a:pt x="143" y="390"/>
                      <a:pt x="160" y="425"/>
                      <a:pt x="160" y="434"/>
                    </a:cubicBezTo>
                    <a:cubicBezTo>
                      <a:pt x="169" y="443"/>
                      <a:pt x="178" y="461"/>
                      <a:pt x="187" y="452"/>
                    </a:cubicBezTo>
                    <a:cubicBezTo>
                      <a:pt x="196" y="452"/>
                      <a:pt x="231" y="443"/>
                      <a:pt x="240" y="434"/>
                    </a:cubicBezTo>
                    <a:cubicBezTo>
                      <a:pt x="257" y="434"/>
                      <a:pt x="257" y="425"/>
                      <a:pt x="249" y="416"/>
                    </a:cubicBezTo>
                    <a:cubicBezTo>
                      <a:pt x="249" y="408"/>
                      <a:pt x="231" y="399"/>
                      <a:pt x="231" y="390"/>
                    </a:cubicBezTo>
                    <a:cubicBezTo>
                      <a:pt x="222" y="381"/>
                      <a:pt x="213" y="346"/>
                      <a:pt x="204" y="337"/>
                    </a:cubicBezTo>
                    <a:cubicBezTo>
                      <a:pt x="196" y="328"/>
                      <a:pt x="213" y="310"/>
                      <a:pt x="231" y="310"/>
                    </a:cubicBezTo>
                    <a:cubicBezTo>
                      <a:pt x="355" y="302"/>
                      <a:pt x="373" y="372"/>
                      <a:pt x="417" y="355"/>
                    </a:cubicBezTo>
                    <a:cubicBezTo>
                      <a:pt x="444" y="346"/>
                      <a:pt x="444" y="248"/>
                      <a:pt x="400" y="159"/>
                    </a:cubicBezTo>
                    <a:close/>
                    <a:moveTo>
                      <a:pt x="390" y="310"/>
                    </a:moveTo>
                    <a:lnTo>
                      <a:pt x="390" y="310"/>
                    </a:lnTo>
                    <a:cubicBezTo>
                      <a:pt x="381" y="310"/>
                      <a:pt x="328" y="275"/>
                      <a:pt x="302" y="204"/>
                    </a:cubicBezTo>
                    <a:cubicBezTo>
                      <a:pt x="275" y="133"/>
                      <a:pt x="275" y="62"/>
                      <a:pt x="284" y="62"/>
                    </a:cubicBezTo>
                    <a:cubicBezTo>
                      <a:pt x="293" y="62"/>
                      <a:pt x="337" y="106"/>
                      <a:pt x="364" y="177"/>
                    </a:cubicBezTo>
                    <a:cubicBezTo>
                      <a:pt x="400" y="248"/>
                      <a:pt x="390" y="302"/>
                      <a:pt x="390" y="31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150000"/>
                  </a:lnSpc>
                </a:pPr>
                <a:endParaRPr lang="en-US" sz="900" dirty="0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14" name="TextBox 125">
              <a:extLst>
                <a:ext uri="{FF2B5EF4-FFF2-40B4-BE49-F238E27FC236}">
                  <a16:creationId xmlns:a16="http://schemas.microsoft.com/office/drawing/2014/main" id="{CE39D05F-708B-A64D-8D42-18E4BC2B8844}"/>
                </a:ext>
              </a:extLst>
            </p:cNvPr>
            <p:cNvSpPr txBox="1"/>
            <p:nvPr/>
          </p:nvSpPr>
          <p:spPr>
            <a:xfrm>
              <a:off x="16311252" y="6794716"/>
              <a:ext cx="4396002" cy="923293"/>
            </a:xfrm>
            <a:prstGeom prst="rect">
              <a:avLst/>
            </a:prstGeom>
            <a:noFill/>
          </p:spPr>
          <p:txBody>
            <a:bodyPr wrap="none" lIns="91422" tIns="45711" rIns="91422" bIns="45711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r-TR" sz="1600" b="1" dirty="0">
                  <a:latin typeface="Century Gothic" panose="020B0502020202020204" pitchFamily="34" charset="0"/>
                </a:rPr>
                <a:t>Tez Aşamaları Takibi</a:t>
              </a:r>
              <a:endParaRPr lang="id-ID" sz="1600" b="1" dirty="0">
                <a:latin typeface="Century Gothic" panose="020B0502020202020204" pitchFamily="34" charset="0"/>
              </a:endParaRPr>
            </a:p>
          </p:txBody>
        </p:sp>
        <p:grpSp>
          <p:nvGrpSpPr>
            <p:cNvPr id="115" name="Group 126">
              <a:extLst>
                <a:ext uri="{FF2B5EF4-FFF2-40B4-BE49-F238E27FC236}">
                  <a16:creationId xmlns:a16="http://schemas.microsoft.com/office/drawing/2014/main" id="{CFA3BA8B-3F09-9748-85B5-DB24F3FC6DAB}"/>
                </a:ext>
              </a:extLst>
            </p:cNvPr>
            <p:cNvGrpSpPr/>
            <p:nvPr/>
          </p:nvGrpSpPr>
          <p:grpSpPr>
            <a:xfrm>
              <a:off x="16087511" y="7015531"/>
              <a:ext cx="304072" cy="303870"/>
              <a:chOff x="8571240" y="5550087"/>
              <a:chExt cx="304072" cy="303870"/>
            </a:xfrm>
          </p:grpSpPr>
          <p:sp>
            <p:nvSpPr>
              <p:cNvPr id="117" name="Freeform 324">
                <a:extLst>
                  <a:ext uri="{FF2B5EF4-FFF2-40B4-BE49-F238E27FC236}">
                    <a16:creationId xmlns:a16="http://schemas.microsoft.com/office/drawing/2014/main" id="{BA3A5E8D-B9E0-9444-BA68-C8678DCFE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71240" y="5550087"/>
                <a:ext cx="304072" cy="303870"/>
              </a:xfrm>
              <a:custGeom>
                <a:avLst/>
                <a:gdLst>
                  <a:gd name="T0" fmla="*/ 480 w 481"/>
                  <a:gd name="T1" fmla="*/ 240 h 481"/>
                  <a:gd name="T2" fmla="*/ 480 w 481"/>
                  <a:gd name="T3" fmla="*/ 240 h 481"/>
                  <a:gd name="T4" fmla="*/ 240 w 481"/>
                  <a:gd name="T5" fmla="*/ 0 h 481"/>
                  <a:gd name="T6" fmla="*/ 0 w 481"/>
                  <a:gd name="T7" fmla="*/ 240 h 481"/>
                  <a:gd name="T8" fmla="*/ 240 w 481"/>
                  <a:gd name="T9" fmla="*/ 480 h 481"/>
                  <a:gd name="T10" fmla="*/ 480 w 481"/>
                  <a:gd name="T11" fmla="*/ 240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1" h="481">
                    <a:moveTo>
                      <a:pt x="480" y="240"/>
                    </a:moveTo>
                    <a:lnTo>
                      <a:pt x="480" y="240"/>
                    </a:lnTo>
                    <a:cubicBezTo>
                      <a:pt x="480" y="109"/>
                      <a:pt x="371" y="0"/>
                      <a:pt x="240" y="0"/>
                    </a:cubicBezTo>
                    <a:cubicBezTo>
                      <a:pt x="103" y="0"/>
                      <a:pt x="0" y="109"/>
                      <a:pt x="0" y="240"/>
                    </a:cubicBezTo>
                    <a:cubicBezTo>
                      <a:pt x="0" y="372"/>
                      <a:pt x="103" y="480"/>
                      <a:pt x="240" y="480"/>
                    </a:cubicBezTo>
                    <a:cubicBezTo>
                      <a:pt x="371" y="480"/>
                      <a:pt x="480" y="372"/>
                      <a:pt x="480" y="24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150000"/>
                  </a:lnSpc>
                </a:pPr>
                <a:endParaRPr lang="en-US" sz="900" dirty="0"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118" name="Group 129">
                <a:extLst>
                  <a:ext uri="{FF2B5EF4-FFF2-40B4-BE49-F238E27FC236}">
                    <a16:creationId xmlns:a16="http://schemas.microsoft.com/office/drawing/2014/main" id="{ED7260CF-8E0A-9C4C-B413-87FC63BB353F}"/>
                  </a:ext>
                </a:extLst>
              </p:cNvPr>
              <p:cNvGrpSpPr/>
              <p:nvPr/>
            </p:nvGrpSpPr>
            <p:grpSpPr>
              <a:xfrm>
                <a:off x="8633181" y="5620427"/>
                <a:ext cx="183006" cy="180070"/>
                <a:chOff x="8633181" y="5620427"/>
                <a:chExt cx="183006" cy="180070"/>
              </a:xfrm>
              <a:solidFill>
                <a:schemeClr val="bg1"/>
              </a:solidFill>
            </p:grpSpPr>
            <p:sp>
              <p:nvSpPr>
                <p:cNvPr id="119" name="Freeform 325">
                  <a:extLst>
                    <a:ext uri="{FF2B5EF4-FFF2-40B4-BE49-F238E27FC236}">
                      <a16:creationId xmlns:a16="http://schemas.microsoft.com/office/drawing/2014/main" id="{7ECE87E0-F0BE-874A-87A7-2BB3E44F3C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17645" y="5620427"/>
                  <a:ext cx="16893" cy="180070"/>
                </a:xfrm>
                <a:custGeom>
                  <a:avLst/>
                  <a:gdLst>
                    <a:gd name="T0" fmla="*/ 28 w 29"/>
                    <a:gd name="T1" fmla="*/ 285 h 286"/>
                    <a:gd name="T2" fmla="*/ 0 w 29"/>
                    <a:gd name="T3" fmla="*/ 285 h 286"/>
                    <a:gd name="T4" fmla="*/ 0 w 29"/>
                    <a:gd name="T5" fmla="*/ 0 h 286"/>
                    <a:gd name="T6" fmla="*/ 28 w 29"/>
                    <a:gd name="T7" fmla="*/ 0 h 286"/>
                    <a:gd name="T8" fmla="*/ 28 w 29"/>
                    <a:gd name="T9" fmla="*/ 285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86">
                      <a:moveTo>
                        <a:pt x="28" y="285"/>
                      </a:moveTo>
                      <a:lnTo>
                        <a:pt x="0" y="285"/>
                      </a:ln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28" y="285"/>
                      </a:ln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50000"/>
                    </a:lnSpc>
                  </a:pPr>
                  <a:endParaRPr lang="en-US" sz="900" dirty="0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20" name="Freeform 326">
                  <a:extLst>
                    <a:ext uri="{FF2B5EF4-FFF2-40B4-BE49-F238E27FC236}">
                      <a16:creationId xmlns:a16="http://schemas.microsoft.com/office/drawing/2014/main" id="{EDB94F53-CAD9-8143-9E3D-92795A3185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33181" y="5699209"/>
                  <a:ext cx="183006" cy="19695"/>
                </a:xfrm>
                <a:custGeom>
                  <a:avLst/>
                  <a:gdLst>
                    <a:gd name="T0" fmla="*/ 0 w 293"/>
                    <a:gd name="T1" fmla="*/ 35 h 36"/>
                    <a:gd name="T2" fmla="*/ 0 w 293"/>
                    <a:gd name="T3" fmla="*/ 0 h 36"/>
                    <a:gd name="T4" fmla="*/ 292 w 293"/>
                    <a:gd name="T5" fmla="*/ 0 h 36"/>
                    <a:gd name="T6" fmla="*/ 292 w 293"/>
                    <a:gd name="T7" fmla="*/ 35 h 36"/>
                    <a:gd name="T8" fmla="*/ 0 w 293"/>
                    <a:gd name="T9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3" h="36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292" y="0"/>
                      </a:lnTo>
                      <a:lnTo>
                        <a:pt x="292" y="35"/>
                      </a:lnTo>
                      <a:lnTo>
                        <a:pt x="0" y="35"/>
                      </a:ln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50000"/>
                    </a:lnSpc>
                  </a:pPr>
                  <a:endParaRPr lang="en-US" sz="900" dirty="0">
                    <a:latin typeface="Century Gothic" panose="020B0502020202020204" pitchFamily="34" charset="0"/>
                  </a:endParaRPr>
                </a:p>
              </p:txBody>
            </p:sp>
          </p:grpSp>
        </p:grpSp>
        <p:sp>
          <p:nvSpPr>
            <p:cNvPr id="116" name="TextBox 127">
              <a:extLst>
                <a:ext uri="{FF2B5EF4-FFF2-40B4-BE49-F238E27FC236}">
                  <a16:creationId xmlns:a16="http://schemas.microsoft.com/office/drawing/2014/main" id="{9D4F7F54-2F35-2249-A459-E1B69307BD17}"/>
                </a:ext>
              </a:extLst>
            </p:cNvPr>
            <p:cNvSpPr txBox="1"/>
            <p:nvPr/>
          </p:nvSpPr>
          <p:spPr>
            <a:xfrm>
              <a:off x="15372776" y="7540675"/>
              <a:ext cx="8959954" cy="2022054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r-TR" sz="1300" dirty="0">
                  <a:latin typeface="Century Gothic" panose="020B0502020202020204" pitchFamily="34" charset="0"/>
                  <a:cs typeface="Lato Light"/>
                </a:rPr>
                <a:t>Kullanıcılar mobil uygulama üzerinden mevcut tezleri ile ilgili aşamaları takip edebilecekler ve tezlerini görüntüleyebilecekleridir.</a:t>
              </a:r>
            </a:p>
          </p:txBody>
        </p:sp>
      </p:grpSp>
      <p:sp>
        <p:nvSpPr>
          <p:cNvPr id="125" name="Unvan 1">
            <a:extLst>
              <a:ext uri="{FF2B5EF4-FFF2-40B4-BE49-F238E27FC236}">
                <a16:creationId xmlns:a16="http://schemas.microsoft.com/office/drawing/2014/main" id="{76AB2DB5-5404-1240-9E8C-E8BD03407926}"/>
              </a:ext>
            </a:extLst>
          </p:cNvPr>
          <p:cNvSpPr txBox="1">
            <a:spLocks/>
          </p:cNvSpPr>
          <p:nvPr/>
        </p:nvSpPr>
        <p:spPr>
          <a:xfrm>
            <a:off x="1255040" y="498818"/>
            <a:ext cx="10936960" cy="578644"/>
          </a:xfrm>
          <a:prstGeom prst="rect">
            <a:avLst/>
          </a:prstGeom>
        </p:spPr>
        <p:txBody>
          <a:bodyPr anchor="ctr"/>
          <a:lstStyle>
            <a:lvl1pPr algn="ctr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99" b="1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tr-TR" sz="2400" dirty="0">
                <a:latin typeface="Century Gothic" panose="020B0502020202020204" pitchFamily="34" charset="0"/>
              </a:rPr>
              <a:t>Mobil Uygulama Modüllerimiz</a:t>
            </a:r>
          </a:p>
        </p:txBody>
      </p:sp>
      <p:pic>
        <p:nvPicPr>
          <p:cNvPr id="126" name="Picture 3">
            <a:extLst>
              <a:ext uri="{FF2B5EF4-FFF2-40B4-BE49-F238E27FC236}">
                <a16:creationId xmlns:a16="http://schemas.microsoft.com/office/drawing/2014/main" id="{55338E2C-F64E-7D48-B48D-EF68C8AE0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326" y="2153671"/>
            <a:ext cx="1915334" cy="340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1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57511E8-5429-3443-9990-B7440DC74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349" y="3645310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57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BB9199-95B9-B044-9CDA-02A4E865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7C0AB428-3EFB-A04C-BA92-499108784D8A}"/>
              </a:ext>
            </a:extLst>
          </p:cNvPr>
          <p:cNvSpPr txBox="1"/>
          <p:nvPr/>
        </p:nvSpPr>
        <p:spPr>
          <a:xfrm>
            <a:off x="1874975" y="3128760"/>
            <a:ext cx="8442049" cy="553998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000" b="1" dirty="0">
                <a:solidFill>
                  <a:srgbClr val="84648B"/>
                </a:solidFill>
                <a:latin typeface="Century Gothic" panose="020B0502020202020204" pitchFamily="34" charset="0"/>
              </a:rPr>
              <a:t>b. Kurum Karnesi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BA0933FF-6CD4-3249-9633-8A3C39F13325}"/>
              </a:ext>
            </a:extLst>
          </p:cNvPr>
          <p:cNvSpPr txBox="1"/>
          <p:nvPr/>
        </p:nvSpPr>
        <p:spPr>
          <a:xfrm>
            <a:off x="1766820" y="2147739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2. Kurum İşlemleri</a:t>
            </a:r>
          </a:p>
        </p:txBody>
      </p:sp>
    </p:spTree>
    <p:extLst>
      <p:ext uri="{BB962C8B-B14F-4D97-AF65-F5344CB8AC3E}">
        <p14:creationId xmlns:p14="http://schemas.microsoft.com/office/powerpoint/2010/main" val="138397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EE876E8D-E708-5140-828D-6467784DF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AAF6470F-DFA9-704A-BDE2-CD48033DF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12" y="2699224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29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-0.04518 0.0782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42BE419-E74C-054D-9FF9-F224839FC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671" y="951271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51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57AF637-243D-E740-9394-4AE85CCCB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124" y="2642419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91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DA40422-9D5B-FF44-93F5-D5C07D6BE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038" y="880256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74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-0.30638 0.0511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26" y="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F253D94-FD28-3042-A6A7-4830D8482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897" y="880256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54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2306 0.0539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36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BF41AA2-FA7A-4344-867A-900EAD63A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612" y="860591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07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0.3944 0.0539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14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CE8599B-6107-804E-A5B6-493CBCA4D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053" y="4854677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4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BE77332-F347-4848-8F15-B128497A1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670" y="1057236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80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30013 0.0523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B658A33-E567-DA4A-9D29-5E6EE47E7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6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79D23DC-D2C4-E94F-ADFF-0EAFF7EEB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9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545821B-6BB1-B541-B9B0-5FF9DFDDD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24" y="872613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34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4A12149-C10A-8E42-9A33-A383BD051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85" y="803787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36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BB9199-95B9-B044-9CDA-02A4E865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A0933FF-6CD4-3249-9633-8A3C39F13325}"/>
              </a:ext>
            </a:extLst>
          </p:cNvPr>
          <p:cNvSpPr txBox="1"/>
          <p:nvPr/>
        </p:nvSpPr>
        <p:spPr>
          <a:xfrm>
            <a:off x="1874975" y="3128760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3. Öğrenci İşlemleri</a:t>
            </a:r>
          </a:p>
        </p:txBody>
      </p:sp>
    </p:spTree>
    <p:extLst>
      <p:ext uri="{BB962C8B-B14F-4D97-AF65-F5344CB8AC3E}">
        <p14:creationId xmlns:p14="http://schemas.microsoft.com/office/powerpoint/2010/main" val="5444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BB9199-95B9-B044-9CDA-02A4E865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7C0AB428-3EFB-A04C-BA92-499108784D8A}"/>
              </a:ext>
            </a:extLst>
          </p:cNvPr>
          <p:cNvSpPr txBox="1"/>
          <p:nvPr/>
        </p:nvSpPr>
        <p:spPr>
          <a:xfrm>
            <a:off x="1874975" y="3128760"/>
            <a:ext cx="8442049" cy="553998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000" b="1" dirty="0">
                <a:solidFill>
                  <a:srgbClr val="84648B"/>
                </a:solidFill>
                <a:latin typeface="Century Gothic" panose="020B0502020202020204" pitchFamily="34" charset="0"/>
              </a:rPr>
              <a:t>a. Öğrenci İşlemleri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BA0933FF-6CD4-3249-9633-8A3C39F13325}"/>
              </a:ext>
            </a:extLst>
          </p:cNvPr>
          <p:cNvSpPr txBox="1"/>
          <p:nvPr/>
        </p:nvSpPr>
        <p:spPr>
          <a:xfrm>
            <a:off x="1776652" y="1932171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3. Öğrenci İşlemleri</a:t>
            </a:r>
          </a:p>
        </p:txBody>
      </p:sp>
    </p:spTree>
    <p:extLst>
      <p:ext uri="{BB962C8B-B14F-4D97-AF65-F5344CB8AC3E}">
        <p14:creationId xmlns:p14="http://schemas.microsoft.com/office/powerpoint/2010/main" val="106422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619D52F-C62E-A740-ABCC-05414F25D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166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42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05325 0.4509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3E0F9FF-E35B-F746-850A-D434EFC7B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0"/>
            <a:ext cx="12026900" cy="6858000"/>
          </a:xfrm>
          <a:prstGeom prst="rect">
            <a:avLst/>
          </a:prstGeom>
        </p:spPr>
      </p:pic>
      <p:pic>
        <p:nvPicPr>
          <p:cNvPr id="5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56540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86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1944 -0.2715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14" y="-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BB9199-95B9-B044-9CDA-02A4E865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33716C-5FEA-024F-A182-EB7411E30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6DF047-DA55-0748-A442-ADFFA66B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5AB1C4-EA1B-B94B-A6A5-E13EF824F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7C0AB428-3EFB-A04C-BA92-499108784D8A}"/>
              </a:ext>
            </a:extLst>
          </p:cNvPr>
          <p:cNvSpPr txBox="1"/>
          <p:nvPr/>
        </p:nvSpPr>
        <p:spPr>
          <a:xfrm>
            <a:off x="1874975" y="3128760"/>
            <a:ext cx="8442049" cy="553998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000" b="1" dirty="0">
                <a:solidFill>
                  <a:srgbClr val="84648B"/>
                </a:solidFill>
                <a:latin typeface="Century Gothic" panose="020B0502020202020204" pitchFamily="34" charset="0"/>
              </a:rPr>
              <a:t>b. Öğrenci Karnesi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BA0933FF-6CD4-3249-9633-8A3C39F13325}"/>
              </a:ext>
            </a:extLst>
          </p:cNvPr>
          <p:cNvSpPr txBox="1"/>
          <p:nvPr/>
        </p:nvSpPr>
        <p:spPr>
          <a:xfrm>
            <a:off x="1776652" y="1932171"/>
            <a:ext cx="8442049" cy="769441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408C87"/>
                </a:solidFill>
                <a:latin typeface="Century Gothic" panose="020B0502020202020204" pitchFamily="34" charset="0"/>
              </a:rPr>
              <a:t>3. Öğrenci İşlemleri</a:t>
            </a:r>
          </a:p>
        </p:txBody>
      </p:sp>
    </p:spTree>
    <p:extLst>
      <p:ext uri="{BB962C8B-B14F-4D97-AF65-F5344CB8AC3E}">
        <p14:creationId xmlns:p14="http://schemas.microsoft.com/office/powerpoint/2010/main" val="141821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DBC2C48-13F0-DA42-8155-D70D6461D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29" y="3429000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81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0.19688 -0.3506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-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36F1FA1-B71C-F349-8536-ABFC86FCA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90" y="3429000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61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2694 -0.3506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4" y="-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E691D10-AA9E-194A-8EAA-5C02F7FCD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615AB8B-2C45-2F4B-9058-76D7FB051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7" r="833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9488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A676395-4B16-304C-AAC4-614BAEF09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104" y="4136922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71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D857C87-F78F-D043-91BB-16FCE4DDC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543" y="1364226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33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EE35F34-593C-1944-B8D3-71D2BFAA2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0FBBB990-8ACF-6D4D-9D8B-0FDEEB4A6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" y="3412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20F3688F-CEAF-8E40-BE3D-51F5601FED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160" y="1116994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55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54362 0.0335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4DF9B6C-11C6-5F46-855E-BEF4DF1DE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775" y="4304072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65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56417FF-A370-CC4A-AA39-90718961D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437" y="1048168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68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L 0.37266 0.0523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3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6F8387D-D72C-3F47-877F-22EA38BC1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337" y="1246240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73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DA0C21C-F82E-F745-8BCB-11B0A0910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9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16E69FC-872F-A840-909F-C7C13DB50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0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44912A4-9EC4-854D-B2AC-B209860DE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1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78B3F56-4D37-BF4E-97A9-5F9B93267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http://cdn.mysitemyway.com/etc-mysitemyway/icons/legacy-previews/icons/glowing-purple-neon-icons-business/113036-glowing-purple-neon-icon-business-curs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482" y="1028504"/>
            <a:ext cx="864206" cy="8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12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0.28307 0.0393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54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758</Words>
  <Application>Microsoft Office PowerPoint</Application>
  <PresentationFormat>Geniş ekran</PresentationFormat>
  <Paragraphs>164</Paragraphs>
  <Slides>184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184</vt:i4>
      </vt:variant>
    </vt:vector>
  </HeadingPairs>
  <TitlesOfParts>
    <vt:vector size="193" baseType="lpstr">
      <vt:lpstr>ＭＳ Ｐゴシック</vt:lpstr>
      <vt:lpstr>SimSun</vt:lpstr>
      <vt:lpstr>Arial</vt:lpstr>
      <vt:lpstr>Calibri</vt:lpstr>
      <vt:lpstr>Century Gothic</vt:lpstr>
      <vt:lpstr>Lato Light</vt:lpstr>
      <vt:lpstr>Lato Regular</vt:lpstr>
      <vt:lpstr>Open Sans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e-Devlet ile Giriş</vt:lpstr>
      <vt:lpstr>PowerPoint Sunusu</vt:lpstr>
      <vt:lpstr>UETS</vt:lpstr>
      <vt:lpstr>UETS</vt:lpstr>
      <vt:lpstr>UETS</vt:lpstr>
      <vt:lpstr>Menüler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Ana Sayfa</vt:lpstr>
      <vt:lpstr>Bildirimler</vt:lpstr>
      <vt:lpstr>Duyurular</vt:lpstr>
      <vt:lpstr>Giriş Ekranı</vt:lpstr>
      <vt:lpstr>Kararlar</vt:lpstr>
      <vt:lpstr>Müfredatlar</vt:lpstr>
      <vt:lpstr>Profil</vt:lpstr>
      <vt:lpstr>Programlar</vt:lpstr>
      <vt:lpstr>Karşılama Ekranları-1</vt:lpstr>
      <vt:lpstr>Karşılama Ekranları-2</vt:lpstr>
      <vt:lpstr>Karşılama Ekranları-3</vt:lpstr>
      <vt:lpstr>Karşılama Ekranları-3</vt:lpstr>
      <vt:lpstr>Bitirme Sınavı</vt:lpstr>
      <vt:lpstr>Duyurular</vt:lpstr>
      <vt:lpstr>Görevlendirme Bilgileri</vt:lpstr>
      <vt:lpstr>Nakil Bilgileri</vt:lpstr>
      <vt:lpstr>Program Bilgileri</vt:lpstr>
      <vt:lpstr>Rotasyon Bilgileri</vt:lpstr>
      <vt:lpstr>Tez Bilgileri</vt:lpstr>
      <vt:lpstr>Yetkinlik Listesi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SEMİH DOYRAN</dc:creator>
  <cp:lastModifiedBy>Hüseyin Akkaya</cp:lastModifiedBy>
  <cp:revision>49</cp:revision>
  <dcterms:created xsi:type="dcterms:W3CDTF">2019-05-15T09:07:37Z</dcterms:created>
  <dcterms:modified xsi:type="dcterms:W3CDTF">2019-11-25T11:39:59Z</dcterms:modified>
</cp:coreProperties>
</file>